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5" r:id="rId1"/>
    <p:sldMasterId id="2147483679" r:id="rId2"/>
  </p:sldMasterIdLst>
  <p:notesMasterIdLst>
    <p:notesMasterId r:id="rId28"/>
  </p:notesMasterIdLst>
  <p:sldIdLst>
    <p:sldId id="256" r:id="rId3"/>
    <p:sldId id="257" r:id="rId4"/>
    <p:sldId id="258" r:id="rId5"/>
    <p:sldId id="265" r:id="rId6"/>
    <p:sldId id="266" r:id="rId7"/>
    <p:sldId id="267" r:id="rId8"/>
    <p:sldId id="268" r:id="rId9"/>
    <p:sldId id="269" r:id="rId10"/>
    <p:sldId id="270" r:id="rId11"/>
    <p:sldId id="262" r:id="rId12"/>
    <p:sldId id="271" r:id="rId13"/>
    <p:sldId id="263" r:id="rId14"/>
    <p:sldId id="272" r:id="rId15"/>
    <p:sldId id="279" r:id="rId16"/>
    <p:sldId id="280" r:id="rId17"/>
    <p:sldId id="273" r:id="rId18"/>
    <p:sldId id="274" r:id="rId19"/>
    <p:sldId id="275" r:id="rId20"/>
    <p:sldId id="283" r:id="rId21"/>
    <p:sldId id="282" r:id="rId22"/>
    <p:sldId id="276" r:id="rId23"/>
    <p:sldId id="277" r:id="rId24"/>
    <p:sldId id="281" r:id="rId25"/>
    <p:sldId id="278" r:id="rId26"/>
    <p:sldId id="261" r:id="rId27"/>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7"/>
    <p:restoredTop sz="65226" autoAdjust="0"/>
  </p:normalViewPr>
  <p:slideViewPr>
    <p:cSldViewPr snapToGrid="0" snapToObjects="1">
      <p:cViewPr varScale="1">
        <p:scale>
          <a:sx n="104" d="100"/>
          <a:sy n="104" d="100"/>
        </p:scale>
        <p:origin x="9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5BE12-10FD-43C6-99D0-360B168A5F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b-NO"/>
        </a:p>
      </dgm:t>
    </dgm:pt>
    <dgm:pt modelId="{CE73B3C4-B223-4385-B6B6-D76B06862396}">
      <dgm:prSet/>
      <dgm:spPr/>
      <dgm:t>
        <a:bodyPr/>
        <a:lstStyle/>
        <a:p>
          <a:r>
            <a:rPr lang="nb-NO" dirty="0"/>
            <a:t>Rammebetingelser</a:t>
          </a:r>
        </a:p>
      </dgm:t>
    </dgm:pt>
    <dgm:pt modelId="{878D5B74-8FF1-446F-8B34-ACB1AD92D2E4}" type="parTrans" cxnId="{16D8B96D-1B74-45FB-817D-D60D35C4C255}">
      <dgm:prSet/>
      <dgm:spPr/>
      <dgm:t>
        <a:bodyPr/>
        <a:lstStyle/>
        <a:p>
          <a:endParaRPr lang="nb-NO"/>
        </a:p>
      </dgm:t>
    </dgm:pt>
    <dgm:pt modelId="{B182790E-6C6D-4438-97C9-C757EC932B04}" type="sibTrans" cxnId="{16D8B96D-1B74-45FB-817D-D60D35C4C255}">
      <dgm:prSet/>
      <dgm:spPr/>
      <dgm:t>
        <a:bodyPr/>
        <a:lstStyle/>
        <a:p>
          <a:endParaRPr lang="nb-NO"/>
        </a:p>
      </dgm:t>
    </dgm:pt>
    <dgm:pt modelId="{F747C42F-7BBA-489E-AAC7-FC9CBFB7E708}">
      <dgm:prSet/>
      <dgm:spPr/>
      <dgm:t>
        <a:bodyPr/>
        <a:lstStyle/>
        <a:p>
          <a:r>
            <a:rPr lang="nb-NO"/>
            <a:t>Økonomiske</a:t>
          </a:r>
        </a:p>
      </dgm:t>
    </dgm:pt>
    <dgm:pt modelId="{1EBB24C3-65B9-473B-B038-DF288A1BC95A}" type="parTrans" cxnId="{799F5A33-9841-4301-A4C5-2A215F9B5667}">
      <dgm:prSet/>
      <dgm:spPr/>
      <dgm:t>
        <a:bodyPr/>
        <a:lstStyle/>
        <a:p>
          <a:endParaRPr lang="nb-NO"/>
        </a:p>
      </dgm:t>
    </dgm:pt>
    <dgm:pt modelId="{DD608C4E-984E-479D-9F96-5DE34407F212}" type="sibTrans" cxnId="{799F5A33-9841-4301-A4C5-2A215F9B5667}">
      <dgm:prSet/>
      <dgm:spPr/>
      <dgm:t>
        <a:bodyPr/>
        <a:lstStyle/>
        <a:p>
          <a:endParaRPr lang="nb-NO"/>
        </a:p>
      </dgm:t>
    </dgm:pt>
    <dgm:pt modelId="{0FF3ACF1-24DC-4B08-B9F9-583470786F83}">
      <dgm:prSet/>
      <dgm:spPr/>
      <dgm:t>
        <a:bodyPr/>
        <a:lstStyle/>
        <a:p>
          <a:r>
            <a:rPr lang="nb-NO"/>
            <a:t>Praktiske</a:t>
          </a:r>
        </a:p>
      </dgm:t>
    </dgm:pt>
    <dgm:pt modelId="{F563CFA6-BD0D-4746-A917-32D4AD59ADCE}" type="parTrans" cxnId="{05B6AC5E-304E-4347-B997-35A8E013DBCE}">
      <dgm:prSet/>
      <dgm:spPr/>
      <dgm:t>
        <a:bodyPr/>
        <a:lstStyle/>
        <a:p>
          <a:endParaRPr lang="nb-NO"/>
        </a:p>
      </dgm:t>
    </dgm:pt>
    <dgm:pt modelId="{1130CDB7-7782-40FA-84F9-E103C8D4D64F}" type="sibTrans" cxnId="{05B6AC5E-304E-4347-B997-35A8E013DBCE}">
      <dgm:prSet/>
      <dgm:spPr/>
      <dgm:t>
        <a:bodyPr/>
        <a:lstStyle/>
        <a:p>
          <a:endParaRPr lang="nb-NO"/>
        </a:p>
      </dgm:t>
    </dgm:pt>
    <dgm:pt modelId="{C259303A-5738-4887-B3DE-A005BF2D9C6B}">
      <dgm:prSet/>
      <dgm:spPr/>
      <dgm:t>
        <a:bodyPr/>
        <a:lstStyle/>
        <a:p>
          <a:r>
            <a:rPr lang="nb-NO"/>
            <a:t>Valg-tekniske</a:t>
          </a:r>
        </a:p>
      </dgm:t>
    </dgm:pt>
    <dgm:pt modelId="{74A3C8DF-1BEA-4E8A-90BC-1600291D82A6}" type="parTrans" cxnId="{239F8916-447A-4086-8CD9-37F573F18361}">
      <dgm:prSet/>
      <dgm:spPr/>
      <dgm:t>
        <a:bodyPr/>
        <a:lstStyle/>
        <a:p>
          <a:endParaRPr lang="nb-NO"/>
        </a:p>
      </dgm:t>
    </dgm:pt>
    <dgm:pt modelId="{1DF83A2C-D73E-4F65-8B3B-92690CAB19E2}" type="sibTrans" cxnId="{239F8916-447A-4086-8CD9-37F573F18361}">
      <dgm:prSet/>
      <dgm:spPr/>
      <dgm:t>
        <a:bodyPr/>
        <a:lstStyle/>
        <a:p>
          <a:endParaRPr lang="nb-NO"/>
        </a:p>
      </dgm:t>
    </dgm:pt>
    <dgm:pt modelId="{3AF05971-2D07-4189-AEAC-12F28E8DDC8F}">
      <dgm:prSet/>
      <dgm:spPr/>
      <dgm:t>
        <a:bodyPr/>
        <a:lstStyle/>
        <a:p>
          <a:r>
            <a:rPr lang="nb-NO"/>
            <a:t>Verdiene</a:t>
          </a:r>
        </a:p>
      </dgm:t>
    </dgm:pt>
    <dgm:pt modelId="{A7583E4C-83FA-4A87-8541-612BC3FA810B}" type="parTrans" cxnId="{FE6DAB81-73C8-4620-8234-FD6089F1C910}">
      <dgm:prSet/>
      <dgm:spPr/>
      <dgm:t>
        <a:bodyPr/>
        <a:lstStyle/>
        <a:p>
          <a:endParaRPr lang="nb-NO"/>
        </a:p>
      </dgm:t>
    </dgm:pt>
    <dgm:pt modelId="{9A21355E-654B-47C3-B46B-1524C8728C18}" type="sibTrans" cxnId="{FE6DAB81-73C8-4620-8234-FD6089F1C910}">
      <dgm:prSet/>
      <dgm:spPr/>
      <dgm:t>
        <a:bodyPr/>
        <a:lstStyle/>
        <a:p>
          <a:endParaRPr lang="nb-NO"/>
        </a:p>
      </dgm:t>
    </dgm:pt>
    <dgm:pt modelId="{DB36ACF2-9D34-433C-93C7-2B38EC68DB60}">
      <dgm:prSet/>
      <dgm:spPr/>
      <dgm:t>
        <a:bodyPr/>
        <a:lstStyle/>
        <a:p>
          <a:r>
            <a:rPr lang="nb-NO"/>
            <a:t>Mange tiltak finnes allerede i valgloven/forskriften</a:t>
          </a:r>
        </a:p>
      </dgm:t>
    </dgm:pt>
    <dgm:pt modelId="{EC2F3874-A71D-4B30-868F-0DE928A20DA8}" type="parTrans" cxnId="{B8BF00FE-3396-4EDB-B755-D726BF6ECDC2}">
      <dgm:prSet/>
      <dgm:spPr/>
      <dgm:t>
        <a:bodyPr/>
        <a:lstStyle/>
        <a:p>
          <a:endParaRPr lang="nb-NO"/>
        </a:p>
      </dgm:t>
    </dgm:pt>
    <dgm:pt modelId="{8A9382AD-362D-4F70-BC7F-95F8E1C23E82}" type="sibTrans" cxnId="{B8BF00FE-3396-4EDB-B755-D726BF6ECDC2}">
      <dgm:prSet/>
      <dgm:spPr/>
      <dgm:t>
        <a:bodyPr/>
        <a:lstStyle/>
        <a:p>
          <a:endParaRPr lang="nb-NO"/>
        </a:p>
      </dgm:t>
    </dgm:pt>
    <dgm:pt modelId="{009190A8-833C-46A0-85D8-6E63403556CF}">
      <dgm:prSet/>
      <dgm:spPr/>
      <dgm:t>
        <a:bodyPr/>
        <a:lstStyle/>
        <a:p>
          <a:r>
            <a:rPr lang="nb-NO"/>
            <a:t>Risikovurderinger</a:t>
          </a:r>
        </a:p>
      </dgm:t>
    </dgm:pt>
    <dgm:pt modelId="{2E4D765E-622D-4955-8BD3-BC32195AFDAD}" type="parTrans" cxnId="{AE4D47A4-098E-4382-A2CD-77250BF67E29}">
      <dgm:prSet/>
      <dgm:spPr/>
      <dgm:t>
        <a:bodyPr/>
        <a:lstStyle/>
        <a:p>
          <a:endParaRPr lang="nb-NO"/>
        </a:p>
      </dgm:t>
    </dgm:pt>
    <dgm:pt modelId="{E525CBF8-52FA-4415-B841-A70F872EB5A9}" type="sibTrans" cxnId="{AE4D47A4-098E-4382-A2CD-77250BF67E29}">
      <dgm:prSet/>
      <dgm:spPr/>
      <dgm:t>
        <a:bodyPr/>
        <a:lstStyle/>
        <a:p>
          <a:endParaRPr lang="nb-NO"/>
        </a:p>
      </dgm:t>
    </dgm:pt>
    <dgm:pt modelId="{4C4DAE36-2D48-4B27-BB7C-5E88DFE87D5A}" type="pres">
      <dgm:prSet presAssocID="{5A95BE12-10FD-43C6-99D0-360B168A5F7E}" presName="diagram" presStyleCnt="0">
        <dgm:presLayoutVars>
          <dgm:dir/>
          <dgm:resizeHandles val="exact"/>
        </dgm:presLayoutVars>
      </dgm:prSet>
      <dgm:spPr/>
    </dgm:pt>
    <dgm:pt modelId="{9706C7D6-CAB2-4109-A4C9-8D0DDDA35ADB}" type="pres">
      <dgm:prSet presAssocID="{CE73B3C4-B223-4385-B6B6-D76B06862396}" presName="node" presStyleLbl="node1" presStyleIdx="0" presStyleCnt="4">
        <dgm:presLayoutVars>
          <dgm:bulletEnabled val="1"/>
        </dgm:presLayoutVars>
      </dgm:prSet>
      <dgm:spPr/>
    </dgm:pt>
    <dgm:pt modelId="{D464ABC8-9493-46AF-880D-4DC87F1A52AE}" type="pres">
      <dgm:prSet presAssocID="{B182790E-6C6D-4438-97C9-C757EC932B04}" presName="sibTrans" presStyleCnt="0"/>
      <dgm:spPr/>
    </dgm:pt>
    <dgm:pt modelId="{EF388C4C-A807-40BF-9F90-22B18EB3648C}" type="pres">
      <dgm:prSet presAssocID="{3AF05971-2D07-4189-AEAC-12F28E8DDC8F}" presName="node" presStyleLbl="node1" presStyleIdx="1" presStyleCnt="4">
        <dgm:presLayoutVars>
          <dgm:bulletEnabled val="1"/>
        </dgm:presLayoutVars>
      </dgm:prSet>
      <dgm:spPr/>
    </dgm:pt>
    <dgm:pt modelId="{BCB4FBD5-502C-4E83-85FC-67504048E056}" type="pres">
      <dgm:prSet presAssocID="{9A21355E-654B-47C3-B46B-1524C8728C18}" presName="sibTrans" presStyleCnt="0"/>
      <dgm:spPr/>
    </dgm:pt>
    <dgm:pt modelId="{1831BBA5-EF7E-48F8-9B79-1D98203E7C2A}" type="pres">
      <dgm:prSet presAssocID="{DB36ACF2-9D34-433C-93C7-2B38EC68DB60}" presName="node" presStyleLbl="node1" presStyleIdx="2" presStyleCnt="4">
        <dgm:presLayoutVars>
          <dgm:bulletEnabled val="1"/>
        </dgm:presLayoutVars>
      </dgm:prSet>
      <dgm:spPr/>
    </dgm:pt>
    <dgm:pt modelId="{824C1865-AAAD-485E-8098-377278CBD911}" type="pres">
      <dgm:prSet presAssocID="{8A9382AD-362D-4F70-BC7F-95F8E1C23E82}" presName="sibTrans" presStyleCnt="0"/>
      <dgm:spPr/>
    </dgm:pt>
    <dgm:pt modelId="{7A6FF374-176E-4CCD-8834-AB438DEA5B4A}" type="pres">
      <dgm:prSet presAssocID="{009190A8-833C-46A0-85D8-6E63403556CF}" presName="node" presStyleLbl="node1" presStyleIdx="3" presStyleCnt="4">
        <dgm:presLayoutVars>
          <dgm:bulletEnabled val="1"/>
        </dgm:presLayoutVars>
      </dgm:prSet>
      <dgm:spPr/>
    </dgm:pt>
  </dgm:ptLst>
  <dgm:cxnLst>
    <dgm:cxn modelId="{239F8916-447A-4086-8CD9-37F573F18361}" srcId="{CE73B3C4-B223-4385-B6B6-D76B06862396}" destId="{C259303A-5738-4887-B3DE-A005BF2D9C6B}" srcOrd="2" destOrd="0" parTransId="{74A3C8DF-1BEA-4E8A-90BC-1600291D82A6}" sibTransId="{1DF83A2C-D73E-4F65-8B3B-92690CAB19E2}"/>
    <dgm:cxn modelId="{BC53901B-5F3D-4D4B-9994-BB8F675C918D}" type="presOf" srcId="{5A95BE12-10FD-43C6-99D0-360B168A5F7E}" destId="{4C4DAE36-2D48-4B27-BB7C-5E88DFE87D5A}" srcOrd="0" destOrd="0" presId="urn:microsoft.com/office/officeart/2005/8/layout/default"/>
    <dgm:cxn modelId="{47AD1230-67AE-4AC0-8229-59809B0FAC83}" type="presOf" srcId="{C259303A-5738-4887-B3DE-A005BF2D9C6B}" destId="{9706C7D6-CAB2-4109-A4C9-8D0DDDA35ADB}" srcOrd="0" destOrd="3" presId="urn:microsoft.com/office/officeart/2005/8/layout/default"/>
    <dgm:cxn modelId="{799F5A33-9841-4301-A4C5-2A215F9B5667}" srcId="{CE73B3C4-B223-4385-B6B6-D76B06862396}" destId="{F747C42F-7BBA-489E-AAC7-FC9CBFB7E708}" srcOrd="0" destOrd="0" parTransId="{1EBB24C3-65B9-473B-B038-DF288A1BC95A}" sibTransId="{DD608C4E-984E-479D-9F96-5DE34407F212}"/>
    <dgm:cxn modelId="{05B6AC5E-304E-4347-B997-35A8E013DBCE}" srcId="{CE73B3C4-B223-4385-B6B6-D76B06862396}" destId="{0FF3ACF1-24DC-4B08-B9F9-583470786F83}" srcOrd="1" destOrd="0" parTransId="{F563CFA6-BD0D-4746-A917-32D4AD59ADCE}" sibTransId="{1130CDB7-7782-40FA-84F9-E103C8D4D64F}"/>
    <dgm:cxn modelId="{16D8B96D-1B74-45FB-817D-D60D35C4C255}" srcId="{5A95BE12-10FD-43C6-99D0-360B168A5F7E}" destId="{CE73B3C4-B223-4385-B6B6-D76B06862396}" srcOrd="0" destOrd="0" parTransId="{878D5B74-8FF1-446F-8B34-ACB1AD92D2E4}" sibTransId="{B182790E-6C6D-4438-97C9-C757EC932B04}"/>
    <dgm:cxn modelId="{CC1E1352-74B2-419A-8C75-952B52740F9D}" type="presOf" srcId="{3AF05971-2D07-4189-AEAC-12F28E8DDC8F}" destId="{EF388C4C-A807-40BF-9F90-22B18EB3648C}" srcOrd="0" destOrd="0" presId="urn:microsoft.com/office/officeart/2005/8/layout/default"/>
    <dgm:cxn modelId="{8F868C75-A360-4843-BEEC-BF00C65903DF}" type="presOf" srcId="{F747C42F-7BBA-489E-AAC7-FC9CBFB7E708}" destId="{9706C7D6-CAB2-4109-A4C9-8D0DDDA35ADB}" srcOrd="0" destOrd="1" presId="urn:microsoft.com/office/officeart/2005/8/layout/default"/>
    <dgm:cxn modelId="{FE6DAB81-73C8-4620-8234-FD6089F1C910}" srcId="{5A95BE12-10FD-43C6-99D0-360B168A5F7E}" destId="{3AF05971-2D07-4189-AEAC-12F28E8DDC8F}" srcOrd="1" destOrd="0" parTransId="{A7583E4C-83FA-4A87-8541-612BC3FA810B}" sibTransId="{9A21355E-654B-47C3-B46B-1524C8728C18}"/>
    <dgm:cxn modelId="{A54F47A1-9762-4650-A825-3FEA44C1176F}" type="presOf" srcId="{0FF3ACF1-24DC-4B08-B9F9-583470786F83}" destId="{9706C7D6-CAB2-4109-A4C9-8D0DDDA35ADB}" srcOrd="0" destOrd="2" presId="urn:microsoft.com/office/officeart/2005/8/layout/default"/>
    <dgm:cxn modelId="{AE4D47A4-098E-4382-A2CD-77250BF67E29}" srcId="{5A95BE12-10FD-43C6-99D0-360B168A5F7E}" destId="{009190A8-833C-46A0-85D8-6E63403556CF}" srcOrd="3" destOrd="0" parTransId="{2E4D765E-622D-4955-8BD3-BC32195AFDAD}" sibTransId="{E525CBF8-52FA-4415-B841-A70F872EB5A9}"/>
    <dgm:cxn modelId="{F1B257AD-425E-48EE-A8D0-E8D5827FA01F}" type="presOf" srcId="{009190A8-833C-46A0-85D8-6E63403556CF}" destId="{7A6FF374-176E-4CCD-8834-AB438DEA5B4A}" srcOrd="0" destOrd="0" presId="urn:microsoft.com/office/officeart/2005/8/layout/default"/>
    <dgm:cxn modelId="{15B539D1-4E3D-43B9-89F2-FCE17BFBD54C}" type="presOf" srcId="{DB36ACF2-9D34-433C-93C7-2B38EC68DB60}" destId="{1831BBA5-EF7E-48F8-9B79-1D98203E7C2A}" srcOrd="0" destOrd="0" presId="urn:microsoft.com/office/officeart/2005/8/layout/default"/>
    <dgm:cxn modelId="{E969C4FB-2BE4-4541-A419-E67EFF05F2FD}" type="presOf" srcId="{CE73B3C4-B223-4385-B6B6-D76B06862396}" destId="{9706C7D6-CAB2-4109-A4C9-8D0DDDA35ADB}" srcOrd="0" destOrd="0" presId="urn:microsoft.com/office/officeart/2005/8/layout/default"/>
    <dgm:cxn modelId="{B8BF00FE-3396-4EDB-B755-D726BF6ECDC2}" srcId="{5A95BE12-10FD-43C6-99D0-360B168A5F7E}" destId="{DB36ACF2-9D34-433C-93C7-2B38EC68DB60}" srcOrd="2" destOrd="0" parTransId="{EC2F3874-A71D-4B30-868F-0DE928A20DA8}" sibTransId="{8A9382AD-362D-4F70-BC7F-95F8E1C23E82}"/>
    <dgm:cxn modelId="{B9ED4F22-D7A6-463B-A208-140544D63D01}" type="presParOf" srcId="{4C4DAE36-2D48-4B27-BB7C-5E88DFE87D5A}" destId="{9706C7D6-CAB2-4109-A4C9-8D0DDDA35ADB}" srcOrd="0" destOrd="0" presId="urn:microsoft.com/office/officeart/2005/8/layout/default"/>
    <dgm:cxn modelId="{11810255-8B10-4721-93F8-14C4BBA9C3E4}" type="presParOf" srcId="{4C4DAE36-2D48-4B27-BB7C-5E88DFE87D5A}" destId="{D464ABC8-9493-46AF-880D-4DC87F1A52AE}" srcOrd="1" destOrd="0" presId="urn:microsoft.com/office/officeart/2005/8/layout/default"/>
    <dgm:cxn modelId="{8F7850F0-3F45-4C4A-932B-3E2517485BD1}" type="presParOf" srcId="{4C4DAE36-2D48-4B27-BB7C-5E88DFE87D5A}" destId="{EF388C4C-A807-40BF-9F90-22B18EB3648C}" srcOrd="2" destOrd="0" presId="urn:microsoft.com/office/officeart/2005/8/layout/default"/>
    <dgm:cxn modelId="{02451F8D-140E-499C-A8EE-57408BB50E4D}" type="presParOf" srcId="{4C4DAE36-2D48-4B27-BB7C-5E88DFE87D5A}" destId="{BCB4FBD5-502C-4E83-85FC-67504048E056}" srcOrd="3" destOrd="0" presId="urn:microsoft.com/office/officeart/2005/8/layout/default"/>
    <dgm:cxn modelId="{5C7B1393-3663-4DAE-989F-FE695AE705E8}" type="presParOf" srcId="{4C4DAE36-2D48-4B27-BB7C-5E88DFE87D5A}" destId="{1831BBA5-EF7E-48F8-9B79-1D98203E7C2A}" srcOrd="4" destOrd="0" presId="urn:microsoft.com/office/officeart/2005/8/layout/default"/>
    <dgm:cxn modelId="{29C7AC6A-AB4C-42A3-AF46-5652B7292694}" type="presParOf" srcId="{4C4DAE36-2D48-4B27-BB7C-5E88DFE87D5A}" destId="{824C1865-AAAD-485E-8098-377278CBD911}" srcOrd="5" destOrd="0" presId="urn:microsoft.com/office/officeart/2005/8/layout/default"/>
    <dgm:cxn modelId="{1818223E-779E-44A9-898E-1F9376E5BD4F}" type="presParOf" srcId="{4C4DAE36-2D48-4B27-BB7C-5E88DFE87D5A}" destId="{7A6FF374-176E-4CCD-8834-AB438DEA5B4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CDCFB-BBBB-4EA5-BB1C-705A45E05814}" type="doc">
      <dgm:prSet loTypeId="urn:microsoft.com/office/officeart/2005/8/layout/vList2" loCatId="list" qsTypeId="urn:microsoft.com/office/officeart/2005/8/quickstyle/simple4" qsCatId="simple" csTypeId="urn:microsoft.com/office/officeart/2005/8/colors/accent3_2" csCatId="accent3"/>
      <dgm:spPr/>
      <dgm:t>
        <a:bodyPr/>
        <a:lstStyle/>
        <a:p>
          <a:endParaRPr lang="en-US"/>
        </a:p>
      </dgm:t>
    </dgm:pt>
    <dgm:pt modelId="{D4937398-34B7-4C0E-8290-4D504D584FDF}">
      <dgm:prSet/>
      <dgm:spPr/>
      <dgm:t>
        <a:bodyPr/>
        <a:lstStyle/>
        <a:p>
          <a:r>
            <a:rPr lang="nb-NO"/>
            <a:t>Forhindre </a:t>
          </a:r>
          <a:endParaRPr lang="en-US"/>
        </a:p>
      </dgm:t>
    </dgm:pt>
    <dgm:pt modelId="{58E7360B-02DC-4602-8657-699A65A214ED}" type="parTrans" cxnId="{9406D063-6D10-47C7-8D10-FFF96683EB0F}">
      <dgm:prSet/>
      <dgm:spPr/>
      <dgm:t>
        <a:bodyPr/>
        <a:lstStyle/>
        <a:p>
          <a:endParaRPr lang="en-US"/>
        </a:p>
      </dgm:t>
    </dgm:pt>
    <dgm:pt modelId="{A436AF08-25DA-4798-ACC5-06A512059E38}" type="sibTrans" cxnId="{9406D063-6D10-47C7-8D10-FFF96683EB0F}">
      <dgm:prSet/>
      <dgm:spPr/>
      <dgm:t>
        <a:bodyPr/>
        <a:lstStyle/>
        <a:p>
          <a:endParaRPr lang="en-US"/>
        </a:p>
      </dgm:t>
    </dgm:pt>
    <dgm:pt modelId="{0BD36C9C-0B58-40C7-A6A4-18BF10B01A08}">
      <dgm:prSet/>
      <dgm:spPr/>
      <dgm:t>
        <a:bodyPr/>
        <a:lstStyle/>
        <a:p>
          <a:r>
            <a:rPr lang="nb-NO"/>
            <a:t>Avdekke </a:t>
          </a:r>
          <a:endParaRPr lang="en-US"/>
        </a:p>
      </dgm:t>
    </dgm:pt>
    <dgm:pt modelId="{DBAE42AD-1EE7-4FA5-8AF9-F58275392616}" type="parTrans" cxnId="{71F351AA-D3D2-4A7F-8622-D92B15504536}">
      <dgm:prSet/>
      <dgm:spPr/>
      <dgm:t>
        <a:bodyPr/>
        <a:lstStyle/>
        <a:p>
          <a:endParaRPr lang="en-US"/>
        </a:p>
      </dgm:t>
    </dgm:pt>
    <dgm:pt modelId="{2F7C3B94-4351-4B24-823B-F835A7BD5108}" type="sibTrans" cxnId="{71F351AA-D3D2-4A7F-8622-D92B15504536}">
      <dgm:prSet/>
      <dgm:spPr/>
      <dgm:t>
        <a:bodyPr/>
        <a:lstStyle/>
        <a:p>
          <a:endParaRPr lang="en-US"/>
        </a:p>
      </dgm:t>
    </dgm:pt>
    <dgm:pt modelId="{B70DA2C6-9B44-4C61-BE76-6671DF059133}">
      <dgm:prSet/>
      <dgm:spPr/>
      <dgm:t>
        <a:bodyPr/>
        <a:lstStyle/>
        <a:p>
          <a:r>
            <a:rPr lang="nb-NO"/>
            <a:t>Forsinke </a:t>
          </a:r>
          <a:endParaRPr lang="en-US"/>
        </a:p>
      </dgm:t>
    </dgm:pt>
    <dgm:pt modelId="{A25F5927-B4ED-46A6-BCB8-849A5934FF96}" type="parTrans" cxnId="{27A01E61-7B27-4DBD-BE17-DB5690F24FE4}">
      <dgm:prSet/>
      <dgm:spPr/>
      <dgm:t>
        <a:bodyPr/>
        <a:lstStyle/>
        <a:p>
          <a:endParaRPr lang="en-US"/>
        </a:p>
      </dgm:t>
    </dgm:pt>
    <dgm:pt modelId="{CA8EF980-77C9-4398-A4A5-31174370A12F}" type="sibTrans" cxnId="{27A01E61-7B27-4DBD-BE17-DB5690F24FE4}">
      <dgm:prSet/>
      <dgm:spPr/>
      <dgm:t>
        <a:bodyPr/>
        <a:lstStyle/>
        <a:p>
          <a:endParaRPr lang="en-US"/>
        </a:p>
      </dgm:t>
    </dgm:pt>
    <dgm:pt modelId="{01D72B41-378D-4899-8841-D800FB106527}" type="pres">
      <dgm:prSet presAssocID="{D57CDCFB-BBBB-4EA5-BB1C-705A45E05814}" presName="linear" presStyleCnt="0">
        <dgm:presLayoutVars>
          <dgm:animLvl val="lvl"/>
          <dgm:resizeHandles val="exact"/>
        </dgm:presLayoutVars>
      </dgm:prSet>
      <dgm:spPr/>
    </dgm:pt>
    <dgm:pt modelId="{AAD94161-9B27-4882-8945-C61B64137966}" type="pres">
      <dgm:prSet presAssocID="{D4937398-34B7-4C0E-8290-4D504D584FDF}" presName="parentText" presStyleLbl="node1" presStyleIdx="0" presStyleCnt="3">
        <dgm:presLayoutVars>
          <dgm:chMax val="0"/>
          <dgm:bulletEnabled val="1"/>
        </dgm:presLayoutVars>
      </dgm:prSet>
      <dgm:spPr/>
    </dgm:pt>
    <dgm:pt modelId="{C3EADE57-8733-4DA3-ACC6-B5B0C8DD8DCD}" type="pres">
      <dgm:prSet presAssocID="{A436AF08-25DA-4798-ACC5-06A512059E38}" presName="spacer" presStyleCnt="0"/>
      <dgm:spPr/>
    </dgm:pt>
    <dgm:pt modelId="{D30EBBAB-CE0A-4C2C-9A10-00039EB5AD7C}" type="pres">
      <dgm:prSet presAssocID="{0BD36C9C-0B58-40C7-A6A4-18BF10B01A08}" presName="parentText" presStyleLbl="node1" presStyleIdx="1" presStyleCnt="3">
        <dgm:presLayoutVars>
          <dgm:chMax val="0"/>
          <dgm:bulletEnabled val="1"/>
        </dgm:presLayoutVars>
      </dgm:prSet>
      <dgm:spPr/>
    </dgm:pt>
    <dgm:pt modelId="{DA16058E-FB0D-421B-85F0-B1F869C49F80}" type="pres">
      <dgm:prSet presAssocID="{2F7C3B94-4351-4B24-823B-F835A7BD5108}" presName="spacer" presStyleCnt="0"/>
      <dgm:spPr/>
    </dgm:pt>
    <dgm:pt modelId="{97209DEA-CD9D-410A-8F06-27DC58A58B12}" type="pres">
      <dgm:prSet presAssocID="{B70DA2C6-9B44-4C61-BE76-6671DF059133}" presName="parentText" presStyleLbl="node1" presStyleIdx="2" presStyleCnt="3">
        <dgm:presLayoutVars>
          <dgm:chMax val="0"/>
          <dgm:bulletEnabled val="1"/>
        </dgm:presLayoutVars>
      </dgm:prSet>
      <dgm:spPr/>
    </dgm:pt>
  </dgm:ptLst>
  <dgm:cxnLst>
    <dgm:cxn modelId="{8BF07514-AA64-4E11-9583-90F5330BCE09}" type="presOf" srcId="{D4937398-34B7-4C0E-8290-4D504D584FDF}" destId="{AAD94161-9B27-4882-8945-C61B64137966}" srcOrd="0" destOrd="0" presId="urn:microsoft.com/office/officeart/2005/8/layout/vList2"/>
    <dgm:cxn modelId="{F7636815-080E-4CCD-BF8F-0ED2C933E2D5}" type="presOf" srcId="{0BD36C9C-0B58-40C7-A6A4-18BF10B01A08}" destId="{D30EBBAB-CE0A-4C2C-9A10-00039EB5AD7C}" srcOrd="0" destOrd="0" presId="urn:microsoft.com/office/officeart/2005/8/layout/vList2"/>
    <dgm:cxn modelId="{2C629316-AD63-4870-975A-CF254864C3DF}" type="presOf" srcId="{D57CDCFB-BBBB-4EA5-BB1C-705A45E05814}" destId="{01D72B41-378D-4899-8841-D800FB106527}" srcOrd="0" destOrd="0" presId="urn:microsoft.com/office/officeart/2005/8/layout/vList2"/>
    <dgm:cxn modelId="{27A01E61-7B27-4DBD-BE17-DB5690F24FE4}" srcId="{D57CDCFB-BBBB-4EA5-BB1C-705A45E05814}" destId="{B70DA2C6-9B44-4C61-BE76-6671DF059133}" srcOrd="2" destOrd="0" parTransId="{A25F5927-B4ED-46A6-BCB8-849A5934FF96}" sibTransId="{CA8EF980-77C9-4398-A4A5-31174370A12F}"/>
    <dgm:cxn modelId="{9406D063-6D10-47C7-8D10-FFF96683EB0F}" srcId="{D57CDCFB-BBBB-4EA5-BB1C-705A45E05814}" destId="{D4937398-34B7-4C0E-8290-4D504D584FDF}" srcOrd="0" destOrd="0" parTransId="{58E7360B-02DC-4602-8657-699A65A214ED}" sibTransId="{A436AF08-25DA-4798-ACC5-06A512059E38}"/>
    <dgm:cxn modelId="{71F351AA-D3D2-4A7F-8622-D92B15504536}" srcId="{D57CDCFB-BBBB-4EA5-BB1C-705A45E05814}" destId="{0BD36C9C-0B58-40C7-A6A4-18BF10B01A08}" srcOrd="1" destOrd="0" parTransId="{DBAE42AD-1EE7-4FA5-8AF9-F58275392616}" sibTransId="{2F7C3B94-4351-4B24-823B-F835A7BD5108}"/>
    <dgm:cxn modelId="{AACA3EE2-04A3-4E15-A49A-EE6E9A30C648}" type="presOf" srcId="{B70DA2C6-9B44-4C61-BE76-6671DF059133}" destId="{97209DEA-CD9D-410A-8F06-27DC58A58B12}" srcOrd="0" destOrd="0" presId="urn:microsoft.com/office/officeart/2005/8/layout/vList2"/>
    <dgm:cxn modelId="{F4546C16-B32F-44CD-8E94-8900D2AEDBBB}" type="presParOf" srcId="{01D72B41-378D-4899-8841-D800FB106527}" destId="{AAD94161-9B27-4882-8945-C61B64137966}" srcOrd="0" destOrd="0" presId="urn:microsoft.com/office/officeart/2005/8/layout/vList2"/>
    <dgm:cxn modelId="{B1213CD4-8A48-46AD-90E1-581759B7E720}" type="presParOf" srcId="{01D72B41-378D-4899-8841-D800FB106527}" destId="{C3EADE57-8733-4DA3-ACC6-B5B0C8DD8DCD}" srcOrd="1" destOrd="0" presId="urn:microsoft.com/office/officeart/2005/8/layout/vList2"/>
    <dgm:cxn modelId="{04277326-943B-4A65-AB36-1AB4EF10F693}" type="presParOf" srcId="{01D72B41-378D-4899-8841-D800FB106527}" destId="{D30EBBAB-CE0A-4C2C-9A10-00039EB5AD7C}" srcOrd="2" destOrd="0" presId="urn:microsoft.com/office/officeart/2005/8/layout/vList2"/>
    <dgm:cxn modelId="{4206EF91-B1BB-4689-8B0A-AB093BA4A344}" type="presParOf" srcId="{01D72B41-378D-4899-8841-D800FB106527}" destId="{DA16058E-FB0D-421B-85F0-B1F869C49F80}" srcOrd="3" destOrd="0" presId="urn:microsoft.com/office/officeart/2005/8/layout/vList2"/>
    <dgm:cxn modelId="{DBD29174-A922-45B5-B7F6-9AF94EFCF136}" type="presParOf" srcId="{01D72B41-378D-4899-8841-D800FB106527}" destId="{97209DEA-CD9D-410A-8F06-27DC58A58B1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7CCCEF-03B4-43C6-9765-EC3F964B25C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nb-NO"/>
        </a:p>
      </dgm:t>
    </dgm:pt>
    <dgm:pt modelId="{9D5375CC-222F-4663-A4D3-DF77618E07BE}">
      <dgm:prSet/>
      <dgm:spPr/>
      <dgm:t>
        <a:bodyPr/>
        <a:lstStyle/>
        <a:p>
          <a:r>
            <a:rPr lang="nb-NO"/>
            <a:t>Beskytte og opprettholde</a:t>
          </a:r>
        </a:p>
      </dgm:t>
    </dgm:pt>
    <dgm:pt modelId="{5B50A86F-E221-468D-8345-45D51BFC6AE5}" type="parTrans" cxnId="{1A69C17C-AACD-43FD-8973-3468DBC507C4}">
      <dgm:prSet/>
      <dgm:spPr/>
      <dgm:t>
        <a:bodyPr/>
        <a:lstStyle/>
        <a:p>
          <a:endParaRPr lang="nb-NO"/>
        </a:p>
      </dgm:t>
    </dgm:pt>
    <dgm:pt modelId="{362EC287-EBD4-496A-B834-DC12BBF821EB}" type="sibTrans" cxnId="{1A69C17C-AACD-43FD-8973-3468DBC507C4}">
      <dgm:prSet/>
      <dgm:spPr/>
      <dgm:t>
        <a:bodyPr/>
        <a:lstStyle/>
        <a:p>
          <a:endParaRPr lang="nb-NO"/>
        </a:p>
      </dgm:t>
    </dgm:pt>
    <dgm:pt modelId="{BB78F044-72E9-482E-828E-9917F72683F5}">
      <dgm:prSet/>
      <dgm:spPr/>
      <dgm:t>
        <a:bodyPr/>
        <a:lstStyle/>
        <a:p>
          <a:r>
            <a:rPr lang="nb-NO"/>
            <a:t>Oppdage avvik</a:t>
          </a:r>
        </a:p>
      </dgm:t>
    </dgm:pt>
    <dgm:pt modelId="{E2FBC0A1-E5C6-4AF4-B3F0-50F6A91D6485}" type="parTrans" cxnId="{8C1FA034-0353-462D-9DAC-304CCCC358FE}">
      <dgm:prSet/>
      <dgm:spPr/>
      <dgm:t>
        <a:bodyPr/>
        <a:lstStyle/>
        <a:p>
          <a:endParaRPr lang="nb-NO"/>
        </a:p>
      </dgm:t>
    </dgm:pt>
    <dgm:pt modelId="{02ED00AB-2A53-4F52-9B26-A76332640AF9}" type="sibTrans" cxnId="{8C1FA034-0353-462D-9DAC-304CCCC358FE}">
      <dgm:prSet/>
      <dgm:spPr/>
      <dgm:t>
        <a:bodyPr/>
        <a:lstStyle/>
        <a:p>
          <a:endParaRPr lang="nb-NO"/>
        </a:p>
      </dgm:t>
    </dgm:pt>
    <dgm:pt modelId="{AAB15C3E-3026-4799-BDCD-C50C721FA71A}">
      <dgm:prSet/>
      <dgm:spPr/>
      <dgm:t>
        <a:bodyPr/>
        <a:lstStyle/>
        <a:p>
          <a:r>
            <a:rPr lang="nb-NO"/>
            <a:t>Håndtere og gjenopprette</a:t>
          </a:r>
        </a:p>
      </dgm:t>
    </dgm:pt>
    <dgm:pt modelId="{3D8F5896-B3F8-40EC-9F97-B52C45AE120F}" type="parTrans" cxnId="{295A1EA8-63E6-4124-BE58-D1B50029EA2B}">
      <dgm:prSet/>
      <dgm:spPr/>
      <dgm:t>
        <a:bodyPr/>
        <a:lstStyle/>
        <a:p>
          <a:endParaRPr lang="nb-NO"/>
        </a:p>
      </dgm:t>
    </dgm:pt>
    <dgm:pt modelId="{EA530ABC-5CB5-493B-BCBA-E8C98D53261E}" type="sibTrans" cxnId="{295A1EA8-63E6-4124-BE58-D1B50029EA2B}">
      <dgm:prSet/>
      <dgm:spPr/>
      <dgm:t>
        <a:bodyPr/>
        <a:lstStyle/>
        <a:p>
          <a:endParaRPr lang="nb-NO"/>
        </a:p>
      </dgm:t>
    </dgm:pt>
    <dgm:pt modelId="{63848B85-B5AE-4F97-A139-89D546BF005F}" type="pres">
      <dgm:prSet presAssocID="{747CCCEF-03B4-43C6-9765-EC3F964B25CB}" presName="diagram" presStyleCnt="0">
        <dgm:presLayoutVars>
          <dgm:dir/>
          <dgm:resizeHandles val="exact"/>
        </dgm:presLayoutVars>
      </dgm:prSet>
      <dgm:spPr/>
    </dgm:pt>
    <dgm:pt modelId="{3BFCBCD0-8F6F-4440-8F44-C9671CA09748}" type="pres">
      <dgm:prSet presAssocID="{9D5375CC-222F-4663-A4D3-DF77618E07BE}" presName="node" presStyleLbl="node1" presStyleIdx="0" presStyleCnt="3">
        <dgm:presLayoutVars>
          <dgm:bulletEnabled val="1"/>
        </dgm:presLayoutVars>
      </dgm:prSet>
      <dgm:spPr/>
    </dgm:pt>
    <dgm:pt modelId="{DFD93CC8-0369-4243-B6DB-B711DF65A517}" type="pres">
      <dgm:prSet presAssocID="{362EC287-EBD4-496A-B834-DC12BBF821EB}" presName="sibTrans" presStyleCnt="0"/>
      <dgm:spPr/>
    </dgm:pt>
    <dgm:pt modelId="{3AC904CC-9BC9-45BE-912C-26C092E5621A}" type="pres">
      <dgm:prSet presAssocID="{BB78F044-72E9-482E-828E-9917F72683F5}" presName="node" presStyleLbl="node1" presStyleIdx="1" presStyleCnt="3">
        <dgm:presLayoutVars>
          <dgm:bulletEnabled val="1"/>
        </dgm:presLayoutVars>
      </dgm:prSet>
      <dgm:spPr/>
    </dgm:pt>
    <dgm:pt modelId="{65186F51-7F6F-432F-82AC-F47262702E61}" type="pres">
      <dgm:prSet presAssocID="{02ED00AB-2A53-4F52-9B26-A76332640AF9}" presName="sibTrans" presStyleCnt="0"/>
      <dgm:spPr/>
    </dgm:pt>
    <dgm:pt modelId="{DC37C896-64D9-4FC0-B2D8-61A5DE3636F3}" type="pres">
      <dgm:prSet presAssocID="{AAB15C3E-3026-4799-BDCD-C50C721FA71A}" presName="node" presStyleLbl="node1" presStyleIdx="2" presStyleCnt="3">
        <dgm:presLayoutVars>
          <dgm:bulletEnabled val="1"/>
        </dgm:presLayoutVars>
      </dgm:prSet>
      <dgm:spPr/>
    </dgm:pt>
  </dgm:ptLst>
  <dgm:cxnLst>
    <dgm:cxn modelId="{8C1FA034-0353-462D-9DAC-304CCCC358FE}" srcId="{747CCCEF-03B4-43C6-9765-EC3F964B25CB}" destId="{BB78F044-72E9-482E-828E-9917F72683F5}" srcOrd="1" destOrd="0" parTransId="{E2FBC0A1-E5C6-4AF4-B3F0-50F6A91D6485}" sibTransId="{02ED00AB-2A53-4F52-9B26-A76332640AF9}"/>
    <dgm:cxn modelId="{8047D53D-3587-4054-AEAA-E58F362FCD08}" type="presOf" srcId="{BB78F044-72E9-482E-828E-9917F72683F5}" destId="{3AC904CC-9BC9-45BE-912C-26C092E5621A}" srcOrd="0" destOrd="0" presId="urn:microsoft.com/office/officeart/2005/8/layout/default"/>
    <dgm:cxn modelId="{4B214443-0E30-402D-BF7C-20FD0EAD79AC}" type="presOf" srcId="{AAB15C3E-3026-4799-BDCD-C50C721FA71A}" destId="{DC37C896-64D9-4FC0-B2D8-61A5DE3636F3}" srcOrd="0" destOrd="0" presId="urn:microsoft.com/office/officeart/2005/8/layout/default"/>
    <dgm:cxn modelId="{1A69C17C-AACD-43FD-8973-3468DBC507C4}" srcId="{747CCCEF-03B4-43C6-9765-EC3F964B25CB}" destId="{9D5375CC-222F-4663-A4D3-DF77618E07BE}" srcOrd="0" destOrd="0" parTransId="{5B50A86F-E221-468D-8345-45D51BFC6AE5}" sibTransId="{362EC287-EBD4-496A-B834-DC12BBF821EB}"/>
    <dgm:cxn modelId="{BE371595-E897-4137-8DFF-2C25C1A23F50}" type="presOf" srcId="{9D5375CC-222F-4663-A4D3-DF77618E07BE}" destId="{3BFCBCD0-8F6F-4440-8F44-C9671CA09748}" srcOrd="0" destOrd="0" presId="urn:microsoft.com/office/officeart/2005/8/layout/default"/>
    <dgm:cxn modelId="{295A1EA8-63E6-4124-BE58-D1B50029EA2B}" srcId="{747CCCEF-03B4-43C6-9765-EC3F964B25CB}" destId="{AAB15C3E-3026-4799-BDCD-C50C721FA71A}" srcOrd="2" destOrd="0" parTransId="{3D8F5896-B3F8-40EC-9F97-B52C45AE120F}" sibTransId="{EA530ABC-5CB5-493B-BCBA-E8C98D53261E}"/>
    <dgm:cxn modelId="{32ADF7ED-5C86-4483-BBD5-0EAB49B2CCE7}" type="presOf" srcId="{747CCCEF-03B4-43C6-9765-EC3F964B25CB}" destId="{63848B85-B5AE-4F97-A139-89D546BF005F}" srcOrd="0" destOrd="0" presId="urn:microsoft.com/office/officeart/2005/8/layout/default"/>
    <dgm:cxn modelId="{2489204E-716F-470E-BE94-9523AD1BF4E2}" type="presParOf" srcId="{63848B85-B5AE-4F97-A139-89D546BF005F}" destId="{3BFCBCD0-8F6F-4440-8F44-C9671CA09748}" srcOrd="0" destOrd="0" presId="urn:microsoft.com/office/officeart/2005/8/layout/default"/>
    <dgm:cxn modelId="{3C5E953D-CD3E-489C-AB2F-756F13EF8A2F}" type="presParOf" srcId="{63848B85-B5AE-4F97-A139-89D546BF005F}" destId="{DFD93CC8-0369-4243-B6DB-B711DF65A517}" srcOrd="1" destOrd="0" presId="urn:microsoft.com/office/officeart/2005/8/layout/default"/>
    <dgm:cxn modelId="{DDF72926-0BEF-4E24-800D-12E881168DE4}" type="presParOf" srcId="{63848B85-B5AE-4F97-A139-89D546BF005F}" destId="{3AC904CC-9BC9-45BE-912C-26C092E5621A}" srcOrd="2" destOrd="0" presId="urn:microsoft.com/office/officeart/2005/8/layout/default"/>
    <dgm:cxn modelId="{6C2D8374-0DF9-47D7-98B1-D8AEFE2C846A}" type="presParOf" srcId="{63848B85-B5AE-4F97-A139-89D546BF005F}" destId="{65186F51-7F6F-432F-82AC-F47262702E61}" srcOrd="3" destOrd="0" presId="urn:microsoft.com/office/officeart/2005/8/layout/default"/>
    <dgm:cxn modelId="{92369B7E-0D40-48CE-A150-55EE845C8EA4}" type="presParOf" srcId="{63848B85-B5AE-4F97-A139-89D546BF005F}" destId="{DC37C896-64D9-4FC0-B2D8-61A5DE3636F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4BFD14-7604-40E2-9875-6C617C3FDD37}"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nb-NO"/>
        </a:p>
      </dgm:t>
    </dgm:pt>
    <dgm:pt modelId="{370FA481-0698-4360-920D-34FD873ADFB0}">
      <dgm:prSet/>
      <dgm:spPr/>
      <dgm:t>
        <a:bodyPr/>
        <a:lstStyle/>
        <a:p>
          <a:r>
            <a:rPr lang="nb-NO" dirty="0"/>
            <a:t>Ordensregler</a:t>
          </a:r>
        </a:p>
      </dgm:t>
    </dgm:pt>
    <dgm:pt modelId="{BC429E66-BF1C-4499-91C4-07CDE503C552}" type="parTrans" cxnId="{A7E08CB4-BADF-49CB-AD2D-F96489F63B69}">
      <dgm:prSet/>
      <dgm:spPr/>
      <dgm:t>
        <a:bodyPr/>
        <a:lstStyle/>
        <a:p>
          <a:endParaRPr lang="nb-NO"/>
        </a:p>
      </dgm:t>
    </dgm:pt>
    <dgm:pt modelId="{4FCABC96-FAE1-43AF-8E66-9B62B114A0A9}" type="sibTrans" cxnId="{A7E08CB4-BADF-49CB-AD2D-F96489F63B69}">
      <dgm:prSet/>
      <dgm:spPr/>
      <dgm:t>
        <a:bodyPr/>
        <a:lstStyle/>
        <a:p>
          <a:endParaRPr lang="nb-NO"/>
        </a:p>
      </dgm:t>
    </dgm:pt>
    <dgm:pt modelId="{35630218-88D3-4D4E-9DBD-45852A9A7D4B}">
      <dgm:prSet/>
      <dgm:spPr/>
      <dgm:t>
        <a:bodyPr/>
        <a:lstStyle/>
        <a:p>
          <a:r>
            <a:rPr lang="nb-NO" dirty="0"/>
            <a:t>Forsegling, oppbevaring og transport</a:t>
          </a:r>
        </a:p>
      </dgm:t>
    </dgm:pt>
    <dgm:pt modelId="{6239B106-4331-4AD2-95C5-9FEF7A363E38}" type="parTrans" cxnId="{D757D9F0-6596-47AB-9815-51754642FEC5}">
      <dgm:prSet/>
      <dgm:spPr/>
      <dgm:t>
        <a:bodyPr/>
        <a:lstStyle/>
        <a:p>
          <a:endParaRPr lang="nb-NO"/>
        </a:p>
      </dgm:t>
    </dgm:pt>
    <dgm:pt modelId="{46E7DB01-03EA-4F5A-B616-34AA978E4C2A}" type="sibTrans" cxnId="{D757D9F0-6596-47AB-9815-51754642FEC5}">
      <dgm:prSet/>
      <dgm:spPr/>
      <dgm:t>
        <a:bodyPr/>
        <a:lstStyle/>
        <a:p>
          <a:endParaRPr lang="nb-NO"/>
        </a:p>
      </dgm:t>
    </dgm:pt>
    <dgm:pt modelId="{6568AF0D-7947-4B96-A669-720AF9532510}">
      <dgm:prSet/>
      <dgm:spPr/>
      <dgm:t>
        <a:bodyPr/>
        <a:lstStyle/>
        <a:p>
          <a:r>
            <a:rPr lang="nb-NO"/>
            <a:t>Kvittering</a:t>
          </a:r>
        </a:p>
      </dgm:t>
    </dgm:pt>
    <dgm:pt modelId="{198DC50E-8113-433C-A634-FCA806E9E41A}" type="parTrans" cxnId="{15ED4222-334B-4E2E-ADE9-E0DB675394E5}">
      <dgm:prSet/>
      <dgm:spPr/>
      <dgm:t>
        <a:bodyPr/>
        <a:lstStyle/>
        <a:p>
          <a:endParaRPr lang="nb-NO"/>
        </a:p>
      </dgm:t>
    </dgm:pt>
    <dgm:pt modelId="{355BD326-549C-4A1C-90C6-095CC80B551B}" type="sibTrans" cxnId="{15ED4222-334B-4E2E-ADE9-E0DB675394E5}">
      <dgm:prSet/>
      <dgm:spPr/>
      <dgm:t>
        <a:bodyPr/>
        <a:lstStyle/>
        <a:p>
          <a:endParaRPr lang="nb-NO"/>
        </a:p>
      </dgm:t>
    </dgm:pt>
    <dgm:pt modelId="{225F21F3-33AD-4849-B199-06F4804B1F64}">
      <dgm:prSet/>
      <dgm:spPr/>
      <dgm:t>
        <a:bodyPr/>
        <a:lstStyle/>
        <a:p>
          <a:r>
            <a:rPr lang="nb-NO"/>
            <a:t>Rutine for manuelle opptellinger</a:t>
          </a:r>
        </a:p>
      </dgm:t>
    </dgm:pt>
    <dgm:pt modelId="{83705DD7-75DA-49FD-9291-57976DA59B87}" type="parTrans" cxnId="{D12B3DBD-1DCF-4004-9FD5-E7DEA9923A84}">
      <dgm:prSet/>
      <dgm:spPr/>
      <dgm:t>
        <a:bodyPr/>
        <a:lstStyle/>
        <a:p>
          <a:endParaRPr lang="nb-NO"/>
        </a:p>
      </dgm:t>
    </dgm:pt>
    <dgm:pt modelId="{83D23917-83B7-4715-B4FB-9981EDDCFA71}" type="sibTrans" cxnId="{D12B3DBD-1DCF-4004-9FD5-E7DEA9923A84}">
      <dgm:prSet/>
      <dgm:spPr/>
      <dgm:t>
        <a:bodyPr/>
        <a:lstStyle/>
        <a:p>
          <a:endParaRPr lang="nb-NO"/>
        </a:p>
      </dgm:t>
    </dgm:pt>
    <dgm:pt modelId="{566AB118-770E-48EB-A14D-AE284F5C8810}">
      <dgm:prSet/>
      <dgm:spPr/>
      <dgm:t>
        <a:bodyPr/>
        <a:lstStyle/>
        <a:p>
          <a:r>
            <a:rPr lang="nb-NO"/>
            <a:t>Stikkprøvekontroll</a:t>
          </a:r>
        </a:p>
      </dgm:t>
    </dgm:pt>
    <dgm:pt modelId="{219662D7-7C93-4A55-BA15-1B9549A6B649}" type="parTrans" cxnId="{E951B909-7365-4170-874D-C4D19FEDD928}">
      <dgm:prSet/>
      <dgm:spPr/>
      <dgm:t>
        <a:bodyPr/>
        <a:lstStyle/>
        <a:p>
          <a:endParaRPr lang="nb-NO"/>
        </a:p>
      </dgm:t>
    </dgm:pt>
    <dgm:pt modelId="{110732E6-FC5B-4107-B5A3-D05D809DA350}" type="sibTrans" cxnId="{E951B909-7365-4170-874D-C4D19FEDD928}">
      <dgm:prSet/>
      <dgm:spPr/>
      <dgm:t>
        <a:bodyPr/>
        <a:lstStyle/>
        <a:p>
          <a:endParaRPr lang="nb-NO"/>
        </a:p>
      </dgm:t>
    </dgm:pt>
    <dgm:pt modelId="{164C567B-DF00-41FA-8B62-8990477098F0}" type="pres">
      <dgm:prSet presAssocID="{834BFD14-7604-40E2-9875-6C617C3FDD37}" presName="linear" presStyleCnt="0">
        <dgm:presLayoutVars>
          <dgm:animLvl val="lvl"/>
          <dgm:resizeHandles val="exact"/>
        </dgm:presLayoutVars>
      </dgm:prSet>
      <dgm:spPr/>
    </dgm:pt>
    <dgm:pt modelId="{B88D3271-775F-4CAB-A8EF-97AD0D4EAF2F}" type="pres">
      <dgm:prSet presAssocID="{370FA481-0698-4360-920D-34FD873ADFB0}" presName="parentText" presStyleLbl="node1" presStyleIdx="0" presStyleCnt="5">
        <dgm:presLayoutVars>
          <dgm:chMax val="0"/>
          <dgm:bulletEnabled val="1"/>
        </dgm:presLayoutVars>
      </dgm:prSet>
      <dgm:spPr/>
    </dgm:pt>
    <dgm:pt modelId="{9C065FBB-B059-4EAA-BEEE-71B3E058748E}" type="pres">
      <dgm:prSet presAssocID="{4FCABC96-FAE1-43AF-8E66-9B62B114A0A9}" presName="spacer" presStyleCnt="0"/>
      <dgm:spPr/>
    </dgm:pt>
    <dgm:pt modelId="{AA664F55-7DF5-42EB-A90F-DF70D26E943A}" type="pres">
      <dgm:prSet presAssocID="{35630218-88D3-4D4E-9DBD-45852A9A7D4B}" presName="parentText" presStyleLbl="node1" presStyleIdx="1" presStyleCnt="5">
        <dgm:presLayoutVars>
          <dgm:chMax val="0"/>
          <dgm:bulletEnabled val="1"/>
        </dgm:presLayoutVars>
      </dgm:prSet>
      <dgm:spPr/>
    </dgm:pt>
    <dgm:pt modelId="{10B1A257-2C31-4C0D-B042-7B5F76E41E9A}" type="pres">
      <dgm:prSet presAssocID="{46E7DB01-03EA-4F5A-B616-34AA978E4C2A}" presName="spacer" presStyleCnt="0"/>
      <dgm:spPr/>
    </dgm:pt>
    <dgm:pt modelId="{B33F9D49-499A-4710-BB11-FA91781D5959}" type="pres">
      <dgm:prSet presAssocID="{6568AF0D-7947-4B96-A669-720AF9532510}" presName="parentText" presStyleLbl="node1" presStyleIdx="2" presStyleCnt="5">
        <dgm:presLayoutVars>
          <dgm:chMax val="0"/>
          <dgm:bulletEnabled val="1"/>
        </dgm:presLayoutVars>
      </dgm:prSet>
      <dgm:spPr/>
    </dgm:pt>
    <dgm:pt modelId="{8EAFD601-A4EA-4F7E-ABC7-34387A7D8BDD}" type="pres">
      <dgm:prSet presAssocID="{355BD326-549C-4A1C-90C6-095CC80B551B}" presName="spacer" presStyleCnt="0"/>
      <dgm:spPr/>
    </dgm:pt>
    <dgm:pt modelId="{8A69249A-214D-43B4-9A48-23BE8631613C}" type="pres">
      <dgm:prSet presAssocID="{225F21F3-33AD-4849-B199-06F4804B1F64}" presName="parentText" presStyleLbl="node1" presStyleIdx="3" presStyleCnt="5">
        <dgm:presLayoutVars>
          <dgm:chMax val="0"/>
          <dgm:bulletEnabled val="1"/>
        </dgm:presLayoutVars>
      </dgm:prSet>
      <dgm:spPr/>
    </dgm:pt>
    <dgm:pt modelId="{5434A3C4-3B9E-460B-867B-06D48085D2DA}" type="pres">
      <dgm:prSet presAssocID="{83D23917-83B7-4715-B4FB-9981EDDCFA71}" presName="spacer" presStyleCnt="0"/>
      <dgm:spPr/>
    </dgm:pt>
    <dgm:pt modelId="{476D0146-E108-4D5B-B981-22989D53E1F6}" type="pres">
      <dgm:prSet presAssocID="{566AB118-770E-48EB-A14D-AE284F5C8810}" presName="parentText" presStyleLbl="node1" presStyleIdx="4" presStyleCnt="5">
        <dgm:presLayoutVars>
          <dgm:chMax val="0"/>
          <dgm:bulletEnabled val="1"/>
        </dgm:presLayoutVars>
      </dgm:prSet>
      <dgm:spPr/>
    </dgm:pt>
  </dgm:ptLst>
  <dgm:cxnLst>
    <dgm:cxn modelId="{E951B909-7365-4170-874D-C4D19FEDD928}" srcId="{834BFD14-7604-40E2-9875-6C617C3FDD37}" destId="{566AB118-770E-48EB-A14D-AE284F5C8810}" srcOrd="4" destOrd="0" parTransId="{219662D7-7C93-4A55-BA15-1B9549A6B649}" sibTransId="{110732E6-FC5B-4107-B5A3-D05D809DA350}"/>
    <dgm:cxn modelId="{15ED4222-334B-4E2E-ADE9-E0DB675394E5}" srcId="{834BFD14-7604-40E2-9875-6C617C3FDD37}" destId="{6568AF0D-7947-4B96-A669-720AF9532510}" srcOrd="2" destOrd="0" parTransId="{198DC50E-8113-433C-A634-FCA806E9E41A}" sibTransId="{355BD326-549C-4A1C-90C6-095CC80B551B}"/>
    <dgm:cxn modelId="{1BE15330-A064-4391-B720-B25CA36F878D}" type="presOf" srcId="{370FA481-0698-4360-920D-34FD873ADFB0}" destId="{B88D3271-775F-4CAB-A8EF-97AD0D4EAF2F}" srcOrd="0" destOrd="0" presId="urn:microsoft.com/office/officeart/2005/8/layout/vList2"/>
    <dgm:cxn modelId="{867E1563-4500-461B-9164-4F805CB06851}" type="presOf" srcId="{35630218-88D3-4D4E-9DBD-45852A9A7D4B}" destId="{AA664F55-7DF5-42EB-A90F-DF70D26E943A}" srcOrd="0" destOrd="0" presId="urn:microsoft.com/office/officeart/2005/8/layout/vList2"/>
    <dgm:cxn modelId="{EBF4DB56-D51B-4AF1-8018-B5D390C9DFB5}" type="presOf" srcId="{834BFD14-7604-40E2-9875-6C617C3FDD37}" destId="{164C567B-DF00-41FA-8B62-8990477098F0}" srcOrd="0" destOrd="0" presId="urn:microsoft.com/office/officeart/2005/8/layout/vList2"/>
    <dgm:cxn modelId="{3FC7FA80-8C9D-48BD-A1CF-4B14ADA1D8C7}" type="presOf" srcId="{6568AF0D-7947-4B96-A669-720AF9532510}" destId="{B33F9D49-499A-4710-BB11-FA91781D5959}" srcOrd="0" destOrd="0" presId="urn:microsoft.com/office/officeart/2005/8/layout/vList2"/>
    <dgm:cxn modelId="{A7E08CB4-BADF-49CB-AD2D-F96489F63B69}" srcId="{834BFD14-7604-40E2-9875-6C617C3FDD37}" destId="{370FA481-0698-4360-920D-34FD873ADFB0}" srcOrd="0" destOrd="0" parTransId="{BC429E66-BF1C-4499-91C4-07CDE503C552}" sibTransId="{4FCABC96-FAE1-43AF-8E66-9B62B114A0A9}"/>
    <dgm:cxn modelId="{D12B3DBD-1DCF-4004-9FD5-E7DEA9923A84}" srcId="{834BFD14-7604-40E2-9875-6C617C3FDD37}" destId="{225F21F3-33AD-4849-B199-06F4804B1F64}" srcOrd="3" destOrd="0" parTransId="{83705DD7-75DA-49FD-9291-57976DA59B87}" sibTransId="{83D23917-83B7-4715-B4FB-9981EDDCFA71}"/>
    <dgm:cxn modelId="{9CA046E3-9613-4593-9457-B13CAA2B299A}" type="presOf" srcId="{225F21F3-33AD-4849-B199-06F4804B1F64}" destId="{8A69249A-214D-43B4-9A48-23BE8631613C}" srcOrd="0" destOrd="0" presId="urn:microsoft.com/office/officeart/2005/8/layout/vList2"/>
    <dgm:cxn modelId="{D757D9F0-6596-47AB-9815-51754642FEC5}" srcId="{834BFD14-7604-40E2-9875-6C617C3FDD37}" destId="{35630218-88D3-4D4E-9DBD-45852A9A7D4B}" srcOrd="1" destOrd="0" parTransId="{6239B106-4331-4AD2-95C5-9FEF7A363E38}" sibTransId="{46E7DB01-03EA-4F5A-B616-34AA978E4C2A}"/>
    <dgm:cxn modelId="{AA1103F7-53AA-498E-866C-374F31F81316}" type="presOf" srcId="{566AB118-770E-48EB-A14D-AE284F5C8810}" destId="{476D0146-E108-4D5B-B981-22989D53E1F6}" srcOrd="0" destOrd="0" presId="urn:microsoft.com/office/officeart/2005/8/layout/vList2"/>
    <dgm:cxn modelId="{27305F05-BB83-4FB2-A804-CC25F6019244}" type="presParOf" srcId="{164C567B-DF00-41FA-8B62-8990477098F0}" destId="{B88D3271-775F-4CAB-A8EF-97AD0D4EAF2F}" srcOrd="0" destOrd="0" presId="urn:microsoft.com/office/officeart/2005/8/layout/vList2"/>
    <dgm:cxn modelId="{4783F05E-356D-4258-AD7D-A623ACCDDBF8}" type="presParOf" srcId="{164C567B-DF00-41FA-8B62-8990477098F0}" destId="{9C065FBB-B059-4EAA-BEEE-71B3E058748E}" srcOrd="1" destOrd="0" presId="urn:microsoft.com/office/officeart/2005/8/layout/vList2"/>
    <dgm:cxn modelId="{4ED49CC0-1CF3-464E-ACD9-3341E2D365B7}" type="presParOf" srcId="{164C567B-DF00-41FA-8B62-8990477098F0}" destId="{AA664F55-7DF5-42EB-A90F-DF70D26E943A}" srcOrd="2" destOrd="0" presId="urn:microsoft.com/office/officeart/2005/8/layout/vList2"/>
    <dgm:cxn modelId="{05FFAEFF-40E7-4228-9C7E-41695087CE4A}" type="presParOf" srcId="{164C567B-DF00-41FA-8B62-8990477098F0}" destId="{10B1A257-2C31-4C0D-B042-7B5F76E41E9A}" srcOrd="3" destOrd="0" presId="urn:microsoft.com/office/officeart/2005/8/layout/vList2"/>
    <dgm:cxn modelId="{0AC167A0-36B5-4B79-958E-FC0A9DFB941B}" type="presParOf" srcId="{164C567B-DF00-41FA-8B62-8990477098F0}" destId="{B33F9D49-499A-4710-BB11-FA91781D5959}" srcOrd="4" destOrd="0" presId="urn:microsoft.com/office/officeart/2005/8/layout/vList2"/>
    <dgm:cxn modelId="{E2F29549-73BF-4E1F-B754-E5FDD141811E}" type="presParOf" srcId="{164C567B-DF00-41FA-8B62-8990477098F0}" destId="{8EAFD601-A4EA-4F7E-ABC7-34387A7D8BDD}" srcOrd="5" destOrd="0" presId="urn:microsoft.com/office/officeart/2005/8/layout/vList2"/>
    <dgm:cxn modelId="{085EC9C4-C3F4-4448-A88B-32D9CDB74F73}" type="presParOf" srcId="{164C567B-DF00-41FA-8B62-8990477098F0}" destId="{8A69249A-214D-43B4-9A48-23BE8631613C}" srcOrd="6" destOrd="0" presId="urn:microsoft.com/office/officeart/2005/8/layout/vList2"/>
    <dgm:cxn modelId="{69AE2DE4-AA7B-4286-B57F-EB79B63C04F4}" type="presParOf" srcId="{164C567B-DF00-41FA-8B62-8990477098F0}" destId="{5434A3C4-3B9E-460B-867B-06D48085D2DA}" srcOrd="7" destOrd="0" presId="urn:microsoft.com/office/officeart/2005/8/layout/vList2"/>
    <dgm:cxn modelId="{6E3AF776-86FC-4DE2-A679-2B00562941FC}" type="presParOf" srcId="{164C567B-DF00-41FA-8B62-8990477098F0}" destId="{476D0146-E108-4D5B-B981-22989D53E1F6}"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6C7D6-CAB2-4109-A4C9-8D0DDDA35ADB}">
      <dsp:nvSpPr>
        <dsp:cNvPr id="0" name=""/>
        <dsp:cNvSpPr/>
      </dsp:nvSpPr>
      <dsp:spPr>
        <a:xfrm>
          <a:off x="1612267" y="3057"/>
          <a:ext cx="3111602" cy="18669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b-NO" sz="2500" kern="1200" dirty="0"/>
            <a:t>Rammebetingelser</a:t>
          </a:r>
        </a:p>
        <a:p>
          <a:pPr marL="228600" lvl="1" indent="-228600" algn="l" defTabSz="889000">
            <a:lnSpc>
              <a:spcPct val="90000"/>
            </a:lnSpc>
            <a:spcBef>
              <a:spcPct val="0"/>
            </a:spcBef>
            <a:spcAft>
              <a:spcPct val="15000"/>
            </a:spcAft>
            <a:buChar char="•"/>
          </a:pPr>
          <a:r>
            <a:rPr lang="nb-NO" sz="2000" kern="1200"/>
            <a:t>Økonomiske</a:t>
          </a:r>
        </a:p>
        <a:p>
          <a:pPr marL="228600" lvl="1" indent="-228600" algn="l" defTabSz="889000">
            <a:lnSpc>
              <a:spcPct val="90000"/>
            </a:lnSpc>
            <a:spcBef>
              <a:spcPct val="0"/>
            </a:spcBef>
            <a:spcAft>
              <a:spcPct val="15000"/>
            </a:spcAft>
            <a:buChar char="•"/>
          </a:pPr>
          <a:r>
            <a:rPr lang="nb-NO" sz="2000" kern="1200"/>
            <a:t>Praktiske</a:t>
          </a:r>
        </a:p>
        <a:p>
          <a:pPr marL="228600" lvl="1" indent="-228600" algn="l" defTabSz="889000">
            <a:lnSpc>
              <a:spcPct val="90000"/>
            </a:lnSpc>
            <a:spcBef>
              <a:spcPct val="0"/>
            </a:spcBef>
            <a:spcAft>
              <a:spcPct val="15000"/>
            </a:spcAft>
            <a:buChar char="•"/>
          </a:pPr>
          <a:r>
            <a:rPr lang="nb-NO" sz="2000" kern="1200"/>
            <a:t>Valg-tekniske</a:t>
          </a:r>
        </a:p>
      </dsp:txBody>
      <dsp:txXfrm>
        <a:off x="1612267" y="3057"/>
        <a:ext cx="3111602" cy="1866961"/>
      </dsp:txXfrm>
    </dsp:sp>
    <dsp:sp modelId="{EF388C4C-A807-40BF-9F90-22B18EB3648C}">
      <dsp:nvSpPr>
        <dsp:cNvPr id="0" name=""/>
        <dsp:cNvSpPr/>
      </dsp:nvSpPr>
      <dsp:spPr>
        <a:xfrm>
          <a:off x="5035030" y="3057"/>
          <a:ext cx="3111602" cy="18669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Verdiene</a:t>
          </a:r>
        </a:p>
      </dsp:txBody>
      <dsp:txXfrm>
        <a:off x="5035030" y="3057"/>
        <a:ext cx="3111602" cy="1866961"/>
      </dsp:txXfrm>
    </dsp:sp>
    <dsp:sp modelId="{1831BBA5-EF7E-48F8-9B79-1D98203E7C2A}">
      <dsp:nvSpPr>
        <dsp:cNvPr id="0" name=""/>
        <dsp:cNvSpPr/>
      </dsp:nvSpPr>
      <dsp:spPr>
        <a:xfrm>
          <a:off x="1612267" y="2181179"/>
          <a:ext cx="3111602" cy="18669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Mange tiltak finnes allerede i valgloven/forskriften</a:t>
          </a:r>
        </a:p>
      </dsp:txBody>
      <dsp:txXfrm>
        <a:off x="1612267" y="2181179"/>
        <a:ext cx="3111602" cy="1866961"/>
      </dsp:txXfrm>
    </dsp:sp>
    <dsp:sp modelId="{7A6FF374-176E-4CCD-8834-AB438DEA5B4A}">
      <dsp:nvSpPr>
        <dsp:cNvPr id="0" name=""/>
        <dsp:cNvSpPr/>
      </dsp:nvSpPr>
      <dsp:spPr>
        <a:xfrm>
          <a:off x="5035030" y="2181179"/>
          <a:ext cx="3111602" cy="18669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Risikovurderinger</a:t>
          </a:r>
        </a:p>
      </dsp:txBody>
      <dsp:txXfrm>
        <a:off x="5035030" y="2181179"/>
        <a:ext cx="3111602" cy="1866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94161-9B27-4882-8945-C61B64137966}">
      <dsp:nvSpPr>
        <dsp:cNvPr id="0" name=""/>
        <dsp:cNvSpPr/>
      </dsp:nvSpPr>
      <dsp:spPr>
        <a:xfrm>
          <a:off x="0" y="9264"/>
          <a:ext cx="5552660" cy="11934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nb-NO" sz="5100" kern="1200"/>
            <a:t>Forhindre </a:t>
          </a:r>
          <a:endParaRPr lang="en-US" sz="5100" kern="1200"/>
        </a:p>
      </dsp:txBody>
      <dsp:txXfrm>
        <a:off x="58257" y="67521"/>
        <a:ext cx="5436146" cy="1076886"/>
      </dsp:txXfrm>
    </dsp:sp>
    <dsp:sp modelId="{D30EBBAB-CE0A-4C2C-9A10-00039EB5AD7C}">
      <dsp:nvSpPr>
        <dsp:cNvPr id="0" name=""/>
        <dsp:cNvSpPr/>
      </dsp:nvSpPr>
      <dsp:spPr>
        <a:xfrm>
          <a:off x="0" y="1349544"/>
          <a:ext cx="5552660" cy="11934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nb-NO" sz="5100" kern="1200"/>
            <a:t>Avdekke </a:t>
          </a:r>
          <a:endParaRPr lang="en-US" sz="5100" kern="1200"/>
        </a:p>
      </dsp:txBody>
      <dsp:txXfrm>
        <a:off x="58257" y="1407801"/>
        <a:ext cx="5436146" cy="1076886"/>
      </dsp:txXfrm>
    </dsp:sp>
    <dsp:sp modelId="{97209DEA-CD9D-410A-8F06-27DC58A58B12}">
      <dsp:nvSpPr>
        <dsp:cNvPr id="0" name=""/>
        <dsp:cNvSpPr/>
      </dsp:nvSpPr>
      <dsp:spPr>
        <a:xfrm>
          <a:off x="0" y="2689824"/>
          <a:ext cx="5552660" cy="11934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nb-NO" sz="5100" kern="1200"/>
            <a:t>Forsinke </a:t>
          </a:r>
          <a:endParaRPr lang="en-US" sz="5100" kern="1200"/>
        </a:p>
      </dsp:txBody>
      <dsp:txXfrm>
        <a:off x="58257" y="2748081"/>
        <a:ext cx="5436146" cy="1076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CBCD0-8F6F-4440-8F44-C9671CA09748}">
      <dsp:nvSpPr>
        <dsp:cNvPr id="0" name=""/>
        <dsp:cNvSpPr/>
      </dsp:nvSpPr>
      <dsp:spPr>
        <a:xfrm>
          <a:off x="0" y="847038"/>
          <a:ext cx="3664018" cy="21984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nb-NO" sz="4600" kern="1200"/>
            <a:t>Beskytte og opprettholde</a:t>
          </a:r>
        </a:p>
      </dsp:txBody>
      <dsp:txXfrm>
        <a:off x="0" y="847038"/>
        <a:ext cx="3664018" cy="2198411"/>
      </dsp:txXfrm>
    </dsp:sp>
    <dsp:sp modelId="{3AC904CC-9BC9-45BE-912C-26C092E5621A}">
      <dsp:nvSpPr>
        <dsp:cNvPr id="0" name=""/>
        <dsp:cNvSpPr/>
      </dsp:nvSpPr>
      <dsp:spPr>
        <a:xfrm>
          <a:off x="4030420" y="847038"/>
          <a:ext cx="3664018" cy="21984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nb-NO" sz="4600" kern="1200"/>
            <a:t>Oppdage avvik</a:t>
          </a:r>
        </a:p>
      </dsp:txBody>
      <dsp:txXfrm>
        <a:off x="4030420" y="847038"/>
        <a:ext cx="3664018" cy="2198411"/>
      </dsp:txXfrm>
    </dsp:sp>
    <dsp:sp modelId="{DC37C896-64D9-4FC0-B2D8-61A5DE3636F3}">
      <dsp:nvSpPr>
        <dsp:cNvPr id="0" name=""/>
        <dsp:cNvSpPr/>
      </dsp:nvSpPr>
      <dsp:spPr>
        <a:xfrm>
          <a:off x="8060841" y="847038"/>
          <a:ext cx="3664018" cy="21984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nb-NO" sz="4600" kern="1200"/>
            <a:t>Håndtere og gjenopprette</a:t>
          </a:r>
        </a:p>
      </dsp:txBody>
      <dsp:txXfrm>
        <a:off x="8060841" y="847038"/>
        <a:ext cx="3664018" cy="2198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D3271-775F-4CAB-A8EF-97AD0D4EAF2F}">
      <dsp:nvSpPr>
        <dsp:cNvPr id="0" name=""/>
        <dsp:cNvSpPr/>
      </dsp:nvSpPr>
      <dsp:spPr>
        <a:xfrm>
          <a:off x="0" y="276319"/>
          <a:ext cx="5983087" cy="631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b-NO" sz="2700" kern="1200" dirty="0"/>
            <a:t>Ordensregler</a:t>
          </a:r>
        </a:p>
      </dsp:txBody>
      <dsp:txXfrm>
        <a:off x="30842" y="307161"/>
        <a:ext cx="5921403" cy="570116"/>
      </dsp:txXfrm>
    </dsp:sp>
    <dsp:sp modelId="{AA664F55-7DF5-42EB-A90F-DF70D26E943A}">
      <dsp:nvSpPr>
        <dsp:cNvPr id="0" name=""/>
        <dsp:cNvSpPr/>
      </dsp:nvSpPr>
      <dsp:spPr>
        <a:xfrm>
          <a:off x="0" y="985879"/>
          <a:ext cx="5983087" cy="631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b-NO" sz="2700" kern="1200" dirty="0"/>
            <a:t>Forsegling, oppbevaring og transport</a:t>
          </a:r>
        </a:p>
      </dsp:txBody>
      <dsp:txXfrm>
        <a:off x="30842" y="1016721"/>
        <a:ext cx="5921403" cy="570116"/>
      </dsp:txXfrm>
    </dsp:sp>
    <dsp:sp modelId="{B33F9D49-499A-4710-BB11-FA91781D5959}">
      <dsp:nvSpPr>
        <dsp:cNvPr id="0" name=""/>
        <dsp:cNvSpPr/>
      </dsp:nvSpPr>
      <dsp:spPr>
        <a:xfrm>
          <a:off x="0" y="1695440"/>
          <a:ext cx="5983087" cy="631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b-NO" sz="2700" kern="1200"/>
            <a:t>Kvittering</a:t>
          </a:r>
        </a:p>
      </dsp:txBody>
      <dsp:txXfrm>
        <a:off x="30842" y="1726282"/>
        <a:ext cx="5921403" cy="570116"/>
      </dsp:txXfrm>
    </dsp:sp>
    <dsp:sp modelId="{8A69249A-214D-43B4-9A48-23BE8631613C}">
      <dsp:nvSpPr>
        <dsp:cNvPr id="0" name=""/>
        <dsp:cNvSpPr/>
      </dsp:nvSpPr>
      <dsp:spPr>
        <a:xfrm>
          <a:off x="0" y="2405000"/>
          <a:ext cx="5983087" cy="631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b-NO" sz="2700" kern="1200"/>
            <a:t>Rutine for manuelle opptellinger</a:t>
          </a:r>
        </a:p>
      </dsp:txBody>
      <dsp:txXfrm>
        <a:off x="30842" y="2435842"/>
        <a:ext cx="5921403" cy="570116"/>
      </dsp:txXfrm>
    </dsp:sp>
    <dsp:sp modelId="{476D0146-E108-4D5B-B981-22989D53E1F6}">
      <dsp:nvSpPr>
        <dsp:cNvPr id="0" name=""/>
        <dsp:cNvSpPr/>
      </dsp:nvSpPr>
      <dsp:spPr>
        <a:xfrm>
          <a:off x="0" y="3114560"/>
          <a:ext cx="5983087" cy="631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b-NO" sz="2700" kern="1200"/>
            <a:t>Stikkprøvekontroll</a:t>
          </a:r>
        </a:p>
      </dsp:txBody>
      <dsp:txXfrm>
        <a:off x="30842" y="3145402"/>
        <a:ext cx="5921403" cy="5701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E523FA4-6526-1E4B-816E-96E998869657}" type="datetimeFigureOut">
              <a:rPr lang="nb-NO" smtClean="0"/>
              <a:t>24.02.2025</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9AADB48-637A-6744-80CE-C8EC65DA6BC4}" type="slidenum">
              <a:rPr lang="nb-NO" smtClean="0"/>
              <a:t>‹#›</a:t>
            </a:fld>
            <a:endParaRPr lang="nb-NO"/>
          </a:p>
        </p:txBody>
      </p:sp>
    </p:spTree>
    <p:extLst>
      <p:ext uri="{BB962C8B-B14F-4D97-AF65-F5344CB8AC3E}">
        <p14:creationId xmlns:p14="http://schemas.microsoft.com/office/powerpoint/2010/main" val="18619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9AADB48-637A-6744-80CE-C8EC65DA6BC4}" type="slidenum">
              <a:rPr lang="nb-NO" smtClean="0"/>
              <a:t>1</a:t>
            </a:fld>
            <a:endParaRPr lang="nb-NO"/>
          </a:p>
        </p:txBody>
      </p:sp>
    </p:spTree>
    <p:extLst>
      <p:ext uri="{BB962C8B-B14F-4D97-AF65-F5344CB8AC3E}">
        <p14:creationId xmlns:p14="http://schemas.microsoft.com/office/powerpoint/2010/main" val="3425167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15000"/>
              </a:lnSpc>
              <a:spcAft>
                <a:spcPts val="800"/>
              </a:spcAft>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Vi må fokusere på sårbarhetene, og redusere disse så mye som mulig. Det gjør vi ved å iverksette tiltak. </a:t>
            </a:r>
          </a:p>
          <a:p>
            <a:pPr marL="342900" lvl="0" indent="-342900">
              <a:lnSpc>
                <a:spcPct val="115000"/>
              </a:lnSpc>
              <a:spcAft>
                <a:spcPts val="800"/>
              </a:spcAft>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Tiltakene skal være med på å beskytte, opprettholde og gjenopprette verdienes funksjon. </a:t>
            </a:r>
          </a:p>
        </p:txBody>
      </p:sp>
      <p:sp>
        <p:nvSpPr>
          <p:cNvPr id="4" name="Plassholder for lysbildenummer 3"/>
          <p:cNvSpPr>
            <a:spLocks noGrp="1"/>
          </p:cNvSpPr>
          <p:nvPr>
            <p:ph type="sldNum" sz="quarter" idx="5"/>
          </p:nvPr>
        </p:nvSpPr>
        <p:spPr/>
        <p:txBody>
          <a:bodyPr/>
          <a:lstStyle/>
          <a:p>
            <a:fld id="{C9AADB48-637A-6744-80CE-C8EC65DA6BC4}" type="slidenum">
              <a:rPr lang="nb-NO" smtClean="0"/>
              <a:t>10</a:t>
            </a:fld>
            <a:endParaRPr lang="nb-NO"/>
          </a:p>
        </p:txBody>
      </p:sp>
    </p:spTree>
    <p:extLst>
      <p:ext uri="{BB962C8B-B14F-4D97-AF65-F5344CB8AC3E}">
        <p14:creationId xmlns:p14="http://schemas.microsoft.com/office/powerpoint/2010/main" val="1166131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2EA53-C721-E2AD-B639-0EC32BEF360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469B14F-CDF2-D808-839A-B302E1F861B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A236B7D-C8BC-9365-3A03-F85A3F46C20F}"/>
              </a:ext>
            </a:extLst>
          </p:cNvPr>
          <p:cNvSpPr>
            <a:spLocks noGrp="1"/>
          </p:cNvSpPr>
          <p:nvPr>
            <p:ph type="body" idx="1"/>
          </p:nvPr>
        </p:nvSpPr>
        <p:spPr/>
        <p:txBody>
          <a:bodyPr/>
          <a:lstStyle/>
          <a:p>
            <a:pPr marL="285750" lvl="0" indent="-28575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Finnes rammer, økonomiske, valg-tekniske og rent praktiske begrensninger. </a:t>
            </a:r>
          </a:p>
          <a:p>
            <a:pPr marL="285750" lvl="0" indent="-28575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Kan ikke innføre tiltak som gjør at verdiene taper sin funksjon, da mister «verdiene» sin verdi for det vi prøver å oppnå. </a:t>
            </a:r>
          </a:p>
          <a:p>
            <a:pPr marL="742950" lvl="1" indent="-28575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For at man skal kunne bruke et datasystem, så må man åpne opp for at folk skal kunne logge seg på. Hvis ikke er det ikke noe vits i ha systemet. </a:t>
            </a:r>
          </a:p>
          <a:p>
            <a:pPr marL="285750" lvl="0" indent="-28575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Mange av tiltakene våre finnes i regelverket</a:t>
            </a:r>
          </a:p>
          <a:p>
            <a:pPr marL="285750" lvl="0" indent="-28575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Vi kommer frem til nye tiltak ved å gjøre risikovurderinger. I risikovurderingene beskriver vi hendelser som kan påvirke verdiene og vurderer risikonivå, på den måten kan vi identifisere hvilke områder det bør utarbeides nye tiltak til, og hvilken effekt tiltakene vi ønsker å implementere har på risikonivået. </a:t>
            </a:r>
          </a:p>
          <a:p>
            <a:endParaRPr lang="nb-NO" dirty="0"/>
          </a:p>
        </p:txBody>
      </p:sp>
      <p:sp>
        <p:nvSpPr>
          <p:cNvPr id="4" name="Plassholder for lysbildenummer 3">
            <a:extLst>
              <a:ext uri="{FF2B5EF4-FFF2-40B4-BE49-F238E27FC236}">
                <a16:creationId xmlns:a16="http://schemas.microsoft.com/office/drawing/2014/main" id="{52A74912-9F96-C96F-AD92-ECE8B79EF49E}"/>
              </a:ext>
            </a:extLst>
          </p:cNvPr>
          <p:cNvSpPr>
            <a:spLocks noGrp="1"/>
          </p:cNvSpPr>
          <p:nvPr>
            <p:ph type="sldNum" sz="quarter" idx="5"/>
          </p:nvPr>
        </p:nvSpPr>
        <p:spPr/>
        <p:txBody>
          <a:bodyPr/>
          <a:lstStyle/>
          <a:p>
            <a:fld id="{C9AADB48-637A-6744-80CE-C8EC65DA6BC4}" type="slidenum">
              <a:rPr lang="nb-NO" smtClean="0"/>
              <a:t>11</a:t>
            </a:fld>
            <a:endParaRPr lang="nb-NO"/>
          </a:p>
        </p:txBody>
      </p:sp>
    </p:spTree>
    <p:extLst>
      <p:ext uri="{BB962C8B-B14F-4D97-AF65-F5344CB8AC3E}">
        <p14:creationId xmlns:p14="http://schemas.microsoft.com/office/powerpoint/2010/main" val="269762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Valgdirektoratet gjør risikovurderinger - et av tiltakene for å redusere risikonivået i valggjennomføringen er sikkerhetsveilederen for valggjennomføring.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Denne er sentral for å kunne oppnå et forsvarlig sikkerhetsnivå når vi gjennomfører et valg.  </a:t>
            </a:r>
          </a:p>
          <a:p>
            <a:pPr marL="800100" lvl="1" indent="-342900">
              <a:lnSpc>
                <a:spcPct val="115000"/>
              </a:lnSpc>
              <a:spcAft>
                <a:spcPts val="800"/>
              </a:spcAft>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Utarbeidet med utgangspunkt i NSM sine grunnprinsipper for sikkerhetsstyring, fysisk sikkerhet, personellsikkerhet og IKT-sikkerhet, og er tilpasset valgområdet. Den er en del av Regjeringens tiltaksplan for sikre valg, og blir jevnlig oppdatert.</a:t>
            </a:r>
          </a:p>
          <a:p>
            <a:endParaRPr lang="nb-NO" dirty="0"/>
          </a:p>
        </p:txBody>
      </p:sp>
      <p:sp>
        <p:nvSpPr>
          <p:cNvPr id="4" name="Plassholder for lysbildenummer 3"/>
          <p:cNvSpPr>
            <a:spLocks noGrp="1"/>
          </p:cNvSpPr>
          <p:nvPr>
            <p:ph type="sldNum" sz="quarter" idx="5"/>
          </p:nvPr>
        </p:nvSpPr>
        <p:spPr/>
        <p:txBody>
          <a:bodyPr/>
          <a:lstStyle/>
          <a:p>
            <a:fld id="{C9AADB48-637A-6744-80CE-C8EC65DA6BC4}" type="slidenum">
              <a:rPr lang="nb-NO" smtClean="0"/>
              <a:t>12</a:t>
            </a:fld>
            <a:endParaRPr lang="nb-NO"/>
          </a:p>
        </p:txBody>
      </p:sp>
    </p:spTree>
    <p:extLst>
      <p:ext uri="{BB962C8B-B14F-4D97-AF65-F5344CB8AC3E}">
        <p14:creationId xmlns:p14="http://schemas.microsoft.com/office/powerpoint/2010/main" val="3762961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CBC9D-39EF-1058-103E-79B62B07639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CD740E8-04F8-75CF-E3CE-EC420B23613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F3DC9DC-D547-C5C8-AD8F-D0E8CB433A1C}"/>
              </a:ext>
            </a:extLst>
          </p:cNvPr>
          <p:cNvSpPr>
            <a:spLocks noGrp="1"/>
          </p:cNvSpPr>
          <p:nvPr>
            <p:ph type="body" idx="1"/>
          </p:nvPr>
        </p:nvSpPr>
        <p:spPr/>
        <p:txBody>
          <a:bodyPr/>
          <a:lstStyle/>
          <a:p>
            <a:pPr marL="285750" indent="-285750">
              <a:lnSpc>
                <a:spcPct val="115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Fysisk sikkerhet: Kapittel 3</a:t>
            </a:r>
          </a:p>
          <a:p>
            <a:pPr marL="742950" lvl="1" indent="-285750">
              <a:lnSpc>
                <a:spcPct val="115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Skal bidra til å forhindre, avdekke og forsinke et sikkerhetstruende hendelsesforløp</a:t>
            </a:r>
          </a:p>
          <a:p>
            <a:pPr marL="285750" indent="-285750">
              <a:lnSpc>
                <a:spcPct val="115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Tiltakene bør bestå av en kombinasjon av:</a:t>
            </a:r>
          </a:p>
          <a:p>
            <a:pPr marL="742950" lvl="1" indent="-285750">
              <a:lnSpc>
                <a:spcPct val="115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Barrierer: For eksempel avlåsing/avsperring</a:t>
            </a:r>
          </a:p>
          <a:p>
            <a:pPr marL="742950" lvl="1" indent="-285750">
              <a:lnSpc>
                <a:spcPct val="115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Deteksjon: for eksempel vakthold eller videoovervåkning, </a:t>
            </a:r>
          </a:p>
          <a:p>
            <a:pPr marL="742950" lvl="1" indent="-285750">
              <a:lnSpc>
                <a:spcPct val="115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Verifikasjon: kan vi verifisere at kun autorisert personell med tjenstlig behov har hatt tilgang til verdien</a:t>
            </a:r>
          </a:p>
          <a:p>
            <a:pPr marL="742950" lvl="1" indent="-285750">
              <a:lnSpc>
                <a:spcPct val="115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Og en reaksjon som er tilpasset behovet for beskyttelse av verdiene. For eksempel: avtale med vaktselskap, e.l. </a:t>
            </a:r>
          </a:p>
          <a:p>
            <a:endParaRPr lang="nb-NO" dirty="0"/>
          </a:p>
        </p:txBody>
      </p:sp>
      <p:sp>
        <p:nvSpPr>
          <p:cNvPr id="4" name="Plassholder for lysbildenummer 3">
            <a:extLst>
              <a:ext uri="{FF2B5EF4-FFF2-40B4-BE49-F238E27FC236}">
                <a16:creationId xmlns:a16="http://schemas.microsoft.com/office/drawing/2014/main" id="{8655DAD3-8CEA-ECDE-4E79-F50AF04BDAD8}"/>
              </a:ext>
            </a:extLst>
          </p:cNvPr>
          <p:cNvSpPr>
            <a:spLocks noGrp="1"/>
          </p:cNvSpPr>
          <p:nvPr>
            <p:ph type="sldNum" sz="quarter" idx="5"/>
          </p:nvPr>
        </p:nvSpPr>
        <p:spPr/>
        <p:txBody>
          <a:bodyPr/>
          <a:lstStyle/>
          <a:p>
            <a:fld id="{C9AADB48-637A-6744-80CE-C8EC65DA6BC4}" type="slidenum">
              <a:rPr lang="nb-NO" smtClean="0"/>
              <a:t>13</a:t>
            </a:fld>
            <a:endParaRPr lang="nb-NO"/>
          </a:p>
        </p:txBody>
      </p:sp>
    </p:spTree>
    <p:extLst>
      <p:ext uri="{BB962C8B-B14F-4D97-AF65-F5344CB8AC3E}">
        <p14:creationId xmlns:p14="http://schemas.microsoft.com/office/powerpoint/2010/main" val="927362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4AEAA-9A26-605B-D6AD-DFA82E213CD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229CC58-A2E6-AF50-45F3-D9BA1EE4DC4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38C4027-E6F1-2D80-0357-EB95912C232B}"/>
              </a:ext>
            </a:extLst>
          </p:cNvPr>
          <p:cNvSpPr>
            <a:spLocks noGrp="1"/>
          </p:cNvSpPr>
          <p:nvPr>
            <p:ph type="body" idx="1"/>
          </p:nvPr>
        </p:nvSpPr>
        <p:spPr/>
        <p:txBody>
          <a:bodyPr/>
          <a:lstStyle/>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Fysisk sikkerhet: soneinndeling som en måte å strukturere arbeidet med fysisk sikkerhet på</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Grønn og rød sone</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Grønn sone: områder som er åpent tilgjengelige for allmennheten. Eksempel: kommunens servicesenter, et valglokale eller et kjøpesenter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Rød sone: når det er nødvendig for å beskytte verdier. Eksempel: IT-utstyr, valgmateriell, avgitte stemmesedler osv.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sikret med avlåsning eller vakthold, registrering av personer som går inn og ut av området, samt alarmer.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bevisst hvem som har tjenstlig behov for tilgang til disse områdene, og sørger for å begrense tilgang så mye som mulig.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I et valglokale eller under opptelling kan det også være behov for at vi har en rød sone inne i et område som er definert som grønn sone.</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i et valglokale, så vil området der velgeren oppholder seg, der avlukkene står, nødvendigvis være et grønt område. Men, der avgitte stemmesedler oppbevares og der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pcene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og som brukes til avkryssing i manntallet står, samt annet IKT-utstyr som printere, modemer og ruter må være en rød sone.</a:t>
            </a:r>
          </a:p>
          <a:p>
            <a:pPr marL="800100" lvl="1" indent="-342900">
              <a:lnSpc>
                <a:spcPct val="115000"/>
              </a:lnSpc>
              <a:spcAft>
                <a:spcPts val="800"/>
              </a:spcAft>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etablerer en rød sone i lokalet, der bordet som valgmedarbeiderne sitter ved, samt sperrebånd og eventuelt en vakt fungerer som barriere mellom grønn og rød sone. </a:t>
            </a:r>
          </a:p>
          <a:p>
            <a:pPr>
              <a:lnSpc>
                <a:spcPct val="115000"/>
              </a:lnSpc>
              <a:spcAft>
                <a:spcPts val="800"/>
              </a:spcAft>
            </a:pPr>
            <a:endParaRPr lang="nb-NO"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ssholder for lysbildenummer 3">
            <a:extLst>
              <a:ext uri="{FF2B5EF4-FFF2-40B4-BE49-F238E27FC236}">
                <a16:creationId xmlns:a16="http://schemas.microsoft.com/office/drawing/2014/main" id="{B2435FE0-136E-6A1E-65E0-301E40DB2C0A}"/>
              </a:ext>
            </a:extLst>
          </p:cNvPr>
          <p:cNvSpPr>
            <a:spLocks noGrp="1"/>
          </p:cNvSpPr>
          <p:nvPr>
            <p:ph type="sldNum" sz="quarter" idx="5"/>
          </p:nvPr>
        </p:nvSpPr>
        <p:spPr/>
        <p:txBody>
          <a:bodyPr/>
          <a:lstStyle/>
          <a:p>
            <a:fld id="{C9AADB48-637A-6744-80CE-C8EC65DA6BC4}" type="slidenum">
              <a:rPr lang="nb-NO" smtClean="0"/>
              <a:t>14</a:t>
            </a:fld>
            <a:endParaRPr lang="nb-NO"/>
          </a:p>
        </p:txBody>
      </p:sp>
    </p:spTree>
    <p:extLst>
      <p:ext uri="{BB962C8B-B14F-4D97-AF65-F5344CB8AC3E}">
        <p14:creationId xmlns:p14="http://schemas.microsoft.com/office/powerpoint/2010/main" val="3659492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6E92C-35C4-B367-AD3D-C1638188E7E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3BFF718-16CA-49CC-8153-3B49F1892CE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C1E4B5B-D606-A737-C5FD-A445531B43BB}"/>
              </a:ext>
            </a:extLst>
          </p:cNvPr>
          <p:cNvSpPr>
            <a:spLocks noGrp="1"/>
          </p:cNvSpPr>
          <p:nvPr>
            <p:ph type="body" idx="1"/>
          </p:nvPr>
        </p:nvSpPr>
        <p:spPr/>
        <p:txBody>
          <a:bodyPr/>
          <a:lstStyle/>
          <a:p>
            <a:pPr marL="342900" lvl="0" indent="-342900">
              <a:lnSpc>
                <a:spcPct val="115000"/>
              </a:lnSpc>
              <a:spcAft>
                <a:spcPts val="800"/>
              </a:spcAft>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Oppbevaring og transport: Valgdirektoratet sin anbefaling</a:t>
            </a:r>
          </a:p>
        </p:txBody>
      </p:sp>
      <p:sp>
        <p:nvSpPr>
          <p:cNvPr id="4" name="Plassholder for lysbildenummer 3">
            <a:extLst>
              <a:ext uri="{FF2B5EF4-FFF2-40B4-BE49-F238E27FC236}">
                <a16:creationId xmlns:a16="http://schemas.microsoft.com/office/drawing/2014/main" id="{A153BA4C-E527-B83E-A216-2F5800FB923C}"/>
              </a:ext>
            </a:extLst>
          </p:cNvPr>
          <p:cNvSpPr>
            <a:spLocks noGrp="1"/>
          </p:cNvSpPr>
          <p:nvPr>
            <p:ph type="sldNum" sz="quarter" idx="5"/>
          </p:nvPr>
        </p:nvSpPr>
        <p:spPr/>
        <p:txBody>
          <a:bodyPr/>
          <a:lstStyle/>
          <a:p>
            <a:fld id="{C9AADB48-637A-6744-80CE-C8EC65DA6BC4}" type="slidenum">
              <a:rPr lang="nb-NO" smtClean="0"/>
              <a:t>15</a:t>
            </a:fld>
            <a:endParaRPr lang="nb-NO"/>
          </a:p>
        </p:txBody>
      </p:sp>
    </p:spTree>
    <p:extLst>
      <p:ext uri="{BB962C8B-B14F-4D97-AF65-F5344CB8AC3E}">
        <p14:creationId xmlns:p14="http://schemas.microsoft.com/office/powerpoint/2010/main" val="1136210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4A3A6-A062-E8D5-6690-CF3C2032840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876E4D4-143F-597C-62BD-B79CA16D7C3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380FD14-165E-BB81-EDB0-273B20DF2634}"/>
              </a:ext>
            </a:extLst>
          </p:cNvPr>
          <p:cNvSpPr>
            <a:spLocks noGrp="1"/>
          </p:cNvSpPr>
          <p:nvPr>
            <p:ph type="body" idx="1"/>
          </p:nvPr>
        </p:nvSpPr>
        <p:spPr/>
        <p:txBody>
          <a:bodyPr/>
          <a:lstStyle/>
          <a:p>
            <a:pPr marL="342900" lvl="0" indent="-342900">
              <a:lnSpc>
                <a:spcPct val="115000"/>
              </a:lnSpc>
              <a:buFont typeface="Arial" panose="020B0604020202020204" pitchFamily="34" charset="0"/>
              <a:buChar char="•"/>
              <a:tabLst>
                <a:tab pos="457200" algn="l"/>
              </a:tabLst>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Valgdirektoratet fikk teste sine egne anbefalte tiltak gjennom bistand til folkeavstemningen i Kristiansand. </a:t>
            </a:r>
          </a:p>
          <a:p>
            <a:pPr marL="342900" lvl="0" indent="-342900">
              <a:lnSpc>
                <a:spcPct val="115000"/>
              </a:lnSpc>
              <a:buFont typeface="Arial" panose="020B0604020202020204" pitchFamily="34" charset="0"/>
              <a:buChar char="•"/>
              <a:tabLst>
                <a:tab pos="457200" algn="l"/>
              </a:tabLst>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Måtte lage en rutine for mottak og oppbevaring av stemmegivninger</a:t>
            </a:r>
          </a:p>
          <a:p>
            <a:pPr marL="742950" lvl="1" indent="-285750">
              <a:lnSpc>
                <a:spcPct val="115000"/>
              </a:lnSpc>
              <a:spcAft>
                <a:spcPts val="800"/>
              </a:spcAft>
              <a:buFont typeface="Arial" panose="020B0604020202020204" pitchFamily="34" charset="0"/>
              <a:buChar char="•"/>
              <a:tabLst>
                <a:tab pos="914400" algn="l"/>
              </a:tabLst>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Stemmegivningene som ikke er under oppsyn av minimum 2 personer skal alltid oppbevares i forseglede beholdere</a:t>
            </a:r>
          </a:p>
          <a:p>
            <a:pPr marL="742950" lvl="1" indent="-285750">
              <a:lnSpc>
                <a:spcPct val="115000"/>
              </a:lnSpc>
              <a:spcAft>
                <a:spcPts val="800"/>
              </a:spcAft>
              <a:buFont typeface="Arial" panose="020B0604020202020204" pitchFamily="34" charset="0"/>
              <a:buChar char="•"/>
              <a:tabLst>
                <a:tab pos="914400" algn="l"/>
              </a:tabLst>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Ved forsegling skal det lages kvittering som signeres av minimum 2 personer.</a:t>
            </a:r>
          </a:p>
          <a:p>
            <a:pPr marL="742950" lvl="1" indent="-285750">
              <a:lnSpc>
                <a:spcPct val="115000"/>
              </a:lnSpc>
              <a:spcAft>
                <a:spcPts val="800"/>
              </a:spcAft>
              <a:buFont typeface="Arial" panose="020B0604020202020204" pitchFamily="34" charset="0"/>
              <a:buChar char="•"/>
              <a:tabLst>
                <a:tab pos="914400" algn="l"/>
              </a:tabLst>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Beholderne skal oppbevares i et rom som er sikret iht. prinsippene om rød sone i sikkerhetsveilederen. </a:t>
            </a:r>
          </a:p>
          <a:p>
            <a:pPr marL="1143000" lvl="2" indent="-228600">
              <a:lnSpc>
                <a:spcPct val="115000"/>
              </a:lnSpc>
              <a:spcAft>
                <a:spcPts val="800"/>
              </a:spcAft>
              <a:buFont typeface="Arial" panose="020B0604020202020204" pitchFamily="34" charset="0"/>
              <a:buChar char="•"/>
              <a:tabLst>
                <a:tab pos="1371600" algn="l"/>
              </a:tabLst>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Avlåsing</a:t>
            </a:r>
          </a:p>
          <a:p>
            <a:pPr marL="1143000" lvl="2" indent="-228600">
              <a:lnSpc>
                <a:spcPct val="115000"/>
              </a:lnSpc>
              <a:spcAft>
                <a:spcPts val="800"/>
              </a:spcAft>
              <a:buFont typeface="Arial" panose="020B0604020202020204" pitchFamily="34" charset="0"/>
              <a:buChar char="•"/>
              <a:tabLst>
                <a:tab pos="1371600" algn="l"/>
              </a:tabLst>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Automatisk inn- og ut registrering</a:t>
            </a:r>
          </a:p>
          <a:p>
            <a:pPr marL="1143000" lvl="2" indent="-228600">
              <a:lnSpc>
                <a:spcPct val="115000"/>
              </a:lnSpc>
              <a:spcAft>
                <a:spcPts val="800"/>
              </a:spcAft>
              <a:buFont typeface="Arial" panose="020B0604020202020204" pitchFamily="34" charset="0"/>
              <a:buChar char="•"/>
              <a:tabLst>
                <a:tab pos="1371600" algn="l"/>
              </a:tabLst>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Alarm</a:t>
            </a:r>
          </a:p>
          <a:p>
            <a:pPr marL="742950" lvl="1" indent="-285750">
              <a:lnSpc>
                <a:spcPct val="115000"/>
              </a:lnSpc>
              <a:spcAft>
                <a:spcPts val="800"/>
              </a:spcAft>
              <a:buFont typeface="Arial" panose="020B0604020202020204" pitchFamily="34" charset="0"/>
              <a:buChar char="•"/>
              <a:tabLst>
                <a:tab pos="914400" algn="l"/>
              </a:tabLst>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I tilfeller der stemmegivninger håndteres, skal det alltid være minimum 2 personer til stede. </a:t>
            </a:r>
          </a:p>
          <a:p>
            <a:pPr marL="342900" lvl="0" indent="-342900">
              <a:lnSpc>
                <a:spcPct val="115000"/>
              </a:lnSpc>
              <a:buFont typeface="Arial" panose="020B0604020202020204" pitchFamily="34" charset="0"/>
              <a:buChar char="•"/>
              <a:tabLst>
                <a:tab pos="457200" algn="l"/>
              </a:tabLst>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Rutinen var skriftlig og lett tilgjengelig. Det ble også gjennomført opplæring i forkant i form av et opplæringsmøte og en fysisk gjennomgang av rutinen. </a:t>
            </a:r>
          </a:p>
          <a:p>
            <a:pPr marL="342900" lvl="0" indent="-342900">
              <a:lnSpc>
                <a:spcPct val="115000"/>
              </a:lnSpc>
              <a:buFont typeface="Arial" panose="020B0604020202020204" pitchFamily="34" charset="0"/>
              <a:buChar char="•"/>
              <a:tabLst>
                <a:tab pos="457200" algn="l"/>
              </a:tabLst>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Vi skulle også gjennomføre en offentlig tilgjengelig opptelling. </a:t>
            </a:r>
          </a:p>
          <a:p>
            <a:pPr marL="342900" lvl="0" indent="-342900">
              <a:lnSpc>
                <a:spcPct val="115000"/>
              </a:lnSpc>
              <a:buFont typeface="Arial" panose="020B0604020202020204" pitchFamily="34" charset="0"/>
              <a:buChar char="•"/>
              <a:tabLst>
                <a:tab pos="457200" algn="l"/>
              </a:tabLst>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Også her brukte vi prinsippene om rød og grønn sone fra veilederen. Vi etablerte en rød sone, som var sikret med sperrebånd og vakthold, slik at publikum ikke skulle få tilgang til materiellet, som samtidig ivaretok offentlighetens rett til å kunne overvære opptellingen. Sonene var adskilt med sperrebånd og en vekter samt ansatte i direktoratet fungerte som vakthold. </a:t>
            </a:r>
          </a:p>
          <a:p>
            <a:pPr marL="342900" lvl="0" indent="-342900">
              <a:lnSpc>
                <a:spcPct val="115000"/>
              </a:lnSpc>
              <a:spcAft>
                <a:spcPts val="800"/>
              </a:spcAft>
              <a:buFont typeface="Arial" panose="020B0604020202020204" pitchFamily="34" charset="0"/>
              <a:buChar char="•"/>
              <a:tabLst>
                <a:tab pos="457200" algn="l"/>
              </a:tabLst>
            </a:pPr>
            <a:r>
              <a:rPr lang="nb-NO" sz="1200" kern="100" dirty="0">
                <a:effectLst/>
                <a:latin typeface="Aptos" panose="020B0004020202020204" pitchFamily="34" charset="0"/>
                <a:ea typeface="Aptos" panose="020B0004020202020204" pitchFamily="34" charset="0"/>
                <a:cs typeface="Times New Roman" panose="02020603050405020304" pitchFamily="18" charset="0"/>
              </a:rPr>
              <a:t>Vi hadde også en live-</a:t>
            </a:r>
            <a:r>
              <a:rPr lang="nb-NO" sz="1200" kern="100" dirty="0" err="1">
                <a:effectLst/>
                <a:latin typeface="Aptos" panose="020B0004020202020204" pitchFamily="34" charset="0"/>
                <a:ea typeface="Aptos" panose="020B0004020202020204" pitchFamily="34" charset="0"/>
                <a:cs typeface="Times New Roman" panose="02020603050405020304" pitchFamily="18" charset="0"/>
              </a:rPr>
              <a:t>stream</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av opptellingen, noe som var en medvirkende årsak til at det fysiske oppmøte var relativt lavt. Kun 3 personer, alle journalister fra lokale medier i Kristiansand. </a:t>
            </a:r>
          </a:p>
        </p:txBody>
      </p:sp>
      <p:sp>
        <p:nvSpPr>
          <p:cNvPr id="4" name="Plassholder for lysbildenummer 3">
            <a:extLst>
              <a:ext uri="{FF2B5EF4-FFF2-40B4-BE49-F238E27FC236}">
                <a16:creationId xmlns:a16="http://schemas.microsoft.com/office/drawing/2014/main" id="{2BC195C3-28C1-03CA-FFFC-632455B067C1}"/>
              </a:ext>
            </a:extLst>
          </p:cNvPr>
          <p:cNvSpPr>
            <a:spLocks noGrp="1"/>
          </p:cNvSpPr>
          <p:nvPr>
            <p:ph type="sldNum" sz="quarter" idx="5"/>
          </p:nvPr>
        </p:nvSpPr>
        <p:spPr/>
        <p:txBody>
          <a:bodyPr/>
          <a:lstStyle/>
          <a:p>
            <a:fld id="{C9AADB48-637A-6744-80CE-C8EC65DA6BC4}" type="slidenum">
              <a:rPr lang="nb-NO" smtClean="0"/>
              <a:t>16</a:t>
            </a:fld>
            <a:endParaRPr lang="nb-NO"/>
          </a:p>
        </p:txBody>
      </p:sp>
    </p:spTree>
    <p:extLst>
      <p:ext uri="{BB962C8B-B14F-4D97-AF65-F5344CB8AC3E}">
        <p14:creationId xmlns:p14="http://schemas.microsoft.com/office/powerpoint/2010/main" val="119024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Organisasjon og mennesker: Kapittel 4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Gjøre valgmedarbeiderne i stand til å utføre oppgavene sine ifm. Valggjennomføring, forutsetningene for å ta riktige valg i utfordrende situasjoner, har en viss kontroll på dem, og at de er verdig denne tilliten.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Viktig  å gi disse personene, som skal ha roller i EVA, eller som skal håndtere avgitte stemmesedler, god opplæring slik at de kan utføre oppgavene sine på en betryggende måte.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For eksempel må leder og nestleder ha grundig opplæring, også innen sikkerhet og beredskap </a:t>
            </a:r>
          </a:p>
          <a:p>
            <a:pPr marL="342900" lvl="0" indent="-342900">
              <a:lnSpc>
                <a:spcPct val="115000"/>
              </a:lnSpc>
              <a:buFont typeface="Arial" panose="020B0604020202020204" pitchFamily="34" charset="0"/>
              <a:buChar char="•"/>
              <a:tabLst>
                <a:tab pos="457200" algn="l"/>
              </a:tabLs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Personellsikkerhet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–Motvirke innsidetrusselen, må ha tillit til de som har tilgang. Må informere og bevisstgjøre valgmedarbeidere om verdier, trusler og sårbarheter. </a:t>
            </a:r>
          </a:p>
          <a:p>
            <a:pPr marL="342900" lvl="0" indent="-342900">
              <a:lnSpc>
                <a:spcPct val="115000"/>
              </a:lnSpc>
              <a:buFont typeface="Arial" panose="020B0604020202020204" pitchFamily="34" charset="0"/>
              <a:buChar char="•"/>
              <a:tabLst>
                <a:tab pos="457200" algn="l"/>
              </a:tabLs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Rutiner</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 Etablere rutiner, skriftlig eller digitalt. Fysisk perm? Finner liste over relevant planverk i Sikkerhetsveilederen. </a:t>
            </a:r>
          </a:p>
          <a:p>
            <a:pPr marL="342900" lvl="0" indent="-342900">
              <a:lnSpc>
                <a:spcPct val="115000"/>
              </a:lnSpc>
              <a:buFont typeface="Arial" panose="020B0604020202020204" pitchFamily="34" charset="0"/>
              <a:buChar char="•"/>
              <a:tabLst>
                <a:tab pos="457200" algn="l"/>
              </a:tabLs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Kompetanse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 Må øve på planverket for å teste om det er hensiktsmessig og om personeller har kompetanse og utstyr de trenger. DSB har god veiledning om små og store øvelser. </a:t>
            </a:r>
          </a:p>
          <a:p>
            <a:pPr marL="342900" lvl="0" indent="-342900">
              <a:lnSpc>
                <a:spcPct val="115000"/>
              </a:lnSpc>
              <a:buFont typeface="Arial" panose="020B0604020202020204" pitchFamily="34" charset="0"/>
              <a:buChar char="•"/>
              <a:tabLst>
                <a:tab pos="457200" algn="l"/>
              </a:tabLs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Sikkerhetskultur</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–Skap god sikkerhetskultur: informere, bevisstgjøre in verdier, teste og øve, og gå foran som et godt eksempel</a:t>
            </a:r>
          </a:p>
          <a:p>
            <a:pPr marL="342900" lvl="0" indent="-342900">
              <a:lnSpc>
                <a:spcPct val="115000"/>
              </a:lnSpc>
              <a:spcAft>
                <a:spcPts val="800"/>
              </a:spcAft>
              <a:buFont typeface="Arial" panose="020B0604020202020204" pitchFamily="34" charset="0"/>
              <a:buChar char="•"/>
              <a:tabLst>
                <a:tab pos="457200" algn="l"/>
              </a:tabLst>
            </a:pPr>
            <a:r>
              <a:rPr lang="nb-NO" sz="1800" b="1" kern="100" dirty="0">
                <a:effectLst/>
                <a:latin typeface="Aptos" panose="020B0004020202020204" pitchFamily="34" charset="0"/>
                <a:ea typeface="Aptos" panose="020B0004020202020204" pitchFamily="34" charset="0"/>
                <a:cs typeface="Times New Roman" panose="02020603050405020304" pitchFamily="18" charset="0"/>
              </a:rPr>
              <a:t>Tjenesteutsetting</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–Kontroll på kritiske leveranser fra eksterne leverandører. Kan være sårbarheter. God avtaleforvaltning er viktig, bruk kompetanse om offentlig anskaffelser. Se anskaffelser.no for mer </a:t>
            </a:r>
          </a:p>
          <a:p>
            <a:endParaRPr lang="nb-NO" dirty="0"/>
          </a:p>
        </p:txBody>
      </p:sp>
      <p:sp>
        <p:nvSpPr>
          <p:cNvPr id="4" name="Plassholder for lysbildenummer 3"/>
          <p:cNvSpPr>
            <a:spLocks noGrp="1"/>
          </p:cNvSpPr>
          <p:nvPr>
            <p:ph type="sldNum" sz="quarter" idx="5"/>
          </p:nvPr>
        </p:nvSpPr>
        <p:spPr/>
        <p:txBody>
          <a:bodyPr/>
          <a:lstStyle/>
          <a:p>
            <a:fld id="{C9AADB48-637A-6744-80CE-C8EC65DA6BC4}" type="slidenum">
              <a:rPr lang="nb-NO" smtClean="0"/>
              <a:t>17</a:t>
            </a:fld>
            <a:endParaRPr lang="nb-NO"/>
          </a:p>
        </p:txBody>
      </p:sp>
    </p:spTree>
    <p:extLst>
      <p:ext uri="{BB962C8B-B14F-4D97-AF65-F5344CB8AC3E}">
        <p14:creationId xmlns:p14="http://schemas.microsoft.com/office/powerpoint/2010/main" val="723784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5365B-4EB5-264C-886F-690AEF8022B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E34195A-DEAB-9680-B16E-9B69ED6890B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22C9862-7724-94D6-E018-8357B81D00D8}"/>
              </a:ext>
            </a:extLst>
          </p:cNvPr>
          <p:cNvSpPr>
            <a:spLocks noGrp="1"/>
          </p:cNvSpPr>
          <p:nvPr>
            <p:ph type="body" idx="1"/>
          </p:nvPr>
        </p:nvSpPr>
        <p:spPr/>
        <p:txBody>
          <a:bodyPr/>
          <a:lstStyle/>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Informasjonssikkerhet: Kapittel 5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Sentrale for å ivareta integriteten i valggjennomføringen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Handler om å beskytte og opprettholde systemer og data som er sentrale i valggjennomføringen.</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Må sørge for at uvedkommende ikke får tilgang til f.eks. EVA, og på den måten manipulere data eller gjøre data utilgjengelig.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redusere handlingsrommet til en aktør som ønsker å ta seg forbi barrierene som vi har satt opp.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Her har vi tiltak som f.eks. innebærer at man har god kontroll på PC-ene som benyttes ifm. oppkobling mot EVA, at uvedkommende ikke har hatt tilgang til de</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Deaktivere funksjonalitet som ikke brukes og herde applikasjoner slik at sårbarheter i disse funksjonene og applikasjonene ikke kan brukes til å angripe maskinen</a:t>
            </a:r>
          </a:p>
          <a:p>
            <a:pPr marL="342900" lvl="0" indent="-342900">
              <a:lnSpc>
                <a:spcPct val="115000"/>
              </a:lnSpc>
              <a:spcAft>
                <a:spcPts val="800"/>
              </a:spcAft>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Tilgangsstyring handler om å ikke gi valgmedarbeidere tilgang til funksjonalitet i EVA eller på maskinen de ikke har bruk for ifm. oppgavene de er satt til å gjøre. </a:t>
            </a:r>
          </a:p>
          <a:p>
            <a:endParaRPr lang="nb-NO" dirty="0"/>
          </a:p>
        </p:txBody>
      </p:sp>
      <p:sp>
        <p:nvSpPr>
          <p:cNvPr id="4" name="Plassholder for lysbildenummer 3">
            <a:extLst>
              <a:ext uri="{FF2B5EF4-FFF2-40B4-BE49-F238E27FC236}">
                <a16:creationId xmlns:a16="http://schemas.microsoft.com/office/drawing/2014/main" id="{9E3DBFE2-18D8-F1AC-3A7E-6C113B82B58C}"/>
              </a:ext>
            </a:extLst>
          </p:cNvPr>
          <p:cNvSpPr>
            <a:spLocks noGrp="1"/>
          </p:cNvSpPr>
          <p:nvPr>
            <p:ph type="sldNum" sz="quarter" idx="5"/>
          </p:nvPr>
        </p:nvSpPr>
        <p:spPr/>
        <p:txBody>
          <a:bodyPr/>
          <a:lstStyle/>
          <a:p>
            <a:fld id="{C9AADB48-637A-6744-80CE-C8EC65DA6BC4}" type="slidenum">
              <a:rPr lang="nb-NO" smtClean="0"/>
              <a:t>18</a:t>
            </a:fld>
            <a:endParaRPr lang="nb-NO"/>
          </a:p>
        </p:txBody>
      </p:sp>
    </p:spTree>
    <p:extLst>
      <p:ext uri="{BB962C8B-B14F-4D97-AF65-F5344CB8AC3E}">
        <p14:creationId xmlns:p14="http://schemas.microsoft.com/office/powerpoint/2010/main" val="3972027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23F10-D233-9169-6A04-B05509FD855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D94A616-BC4C-5987-F240-648390677F8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6C10963-AA88-CB82-3225-7CEC149AB17F}"/>
              </a:ext>
            </a:extLst>
          </p:cNvPr>
          <p:cNvSpPr>
            <a:spLocks noGrp="1"/>
          </p:cNvSpPr>
          <p:nvPr>
            <p:ph type="body" idx="1"/>
          </p:nvPr>
        </p:nvSpPr>
        <p:spPr/>
        <p:txBody>
          <a:bodyPr/>
          <a:lstStyle/>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Alle kommuner får ett sertifikat per kommune så ikke alle må byttes ut om noe skulle skje</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Viktig at dere melder ifra dersom dere mistenker at sertifikatet har kommet på avveie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Dere vil da få et nytt sertifikat, som dere må installere på maskinene dere skal bruke.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Tiltak som dreier seg om vår evne til å oppdage avvik, for eksempel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endepunktsmonitorering</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For kommuner som ikke har dette hos seg selv, tilbyr Valgdirektoratet en gratis løsning.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heter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Cortex</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XDR og er et lite program, en agent, som kjører på maskinen og som loggfører alle handlinger og hendelser på maskinen.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Så for eksempel dersom et program eller en applikasjon prøver å gjøre noe mistenkelig så vil agenten varsle et sikkerhetsopperasjonssenter en SOC som Valgdirektoratet har avtale med.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Bildet viser hvordan et varsel ser ut når det kommer inn til Valgdirektoratet</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Når vi mottar et slikt varsel så har Valgdirektoratet etablert rutiner for hvordan vi agerer avhengig av nivå. På nivå 2 skal vi forsøke å oppnå kontakt med kommunens valgansvarlig, altså dere, per telefon. </a:t>
            </a:r>
          </a:p>
          <a:p>
            <a:endParaRPr lang="nb-NO" dirty="0"/>
          </a:p>
        </p:txBody>
      </p:sp>
      <p:sp>
        <p:nvSpPr>
          <p:cNvPr id="4" name="Plassholder for lysbildenummer 3">
            <a:extLst>
              <a:ext uri="{FF2B5EF4-FFF2-40B4-BE49-F238E27FC236}">
                <a16:creationId xmlns:a16="http://schemas.microsoft.com/office/drawing/2014/main" id="{4A62064D-C12F-20EC-300D-BA4F16125233}"/>
              </a:ext>
            </a:extLst>
          </p:cNvPr>
          <p:cNvSpPr>
            <a:spLocks noGrp="1"/>
          </p:cNvSpPr>
          <p:nvPr>
            <p:ph type="sldNum" sz="quarter" idx="5"/>
          </p:nvPr>
        </p:nvSpPr>
        <p:spPr/>
        <p:txBody>
          <a:bodyPr/>
          <a:lstStyle/>
          <a:p>
            <a:fld id="{C9AADB48-637A-6744-80CE-C8EC65DA6BC4}" type="slidenum">
              <a:rPr lang="nb-NO" smtClean="0"/>
              <a:t>19</a:t>
            </a:fld>
            <a:endParaRPr lang="nb-NO"/>
          </a:p>
        </p:txBody>
      </p:sp>
    </p:spTree>
    <p:extLst>
      <p:ext uri="{BB962C8B-B14F-4D97-AF65-F5344CB8AC3E}">
        <p14:creationId xmlns:p14="http://schemas.microsoft.com/office/powerpoint/2010/main" val="280429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15000"/>
              </a:lnSpc>
              <a:spcAft>
                <a:spcPts val="800"/>
              </a:spcAft>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Målet er å sette noen rammer for sikkerhetsarbeidet deres</a:t>
            </a:r>
          </a:p>
          <a:p>
            <a:pPr marL="342900" lvl="0" indent="-342900">
              <a:lnSpc>
                <a:spcPct val="115000"/>
              </a:lnSpc>
              <a:spcAft>
                <a:spcPts val="800"/>
              </a:spcAft>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Presentere, utdype og begrunne noen av tiltakene som vi anbefaler </a:t>
            </a:r>
          </a:p>
          <a:p>
            <a:pPr marL="342900" lvl="0" indent="-342900">
              <a:lnSpc>
                <a:spcPct val="115000"/>
              </a:lnSpc>
              <a:spcAft>
                <a:spcPts val="800"/>
              </a:spcAft>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Nyheter om arbeidet med sikkerhet i direktoratet og med nye valgregelverket som får konsekvenser for hvordan vi jobber med sikkerhet</a:t>
            </a:r>
          </a:p>
        </p:txBody>
      </p:sp>
      <p:sp>
        <p:nvSpPr>
          <p:cNvPr id="4" name="Plassholder for lysbildenummer 3"/>
          <p:cNvSpPr>
            <a:spLocks noGrp="1"/>
          </p:cNvSpPr>
          <p:nvPr>
            <p:ph type="sldNum" sz="quarter" idx="5"/>
          </p:nvPr>
        </p:nvSpPr>
        <p:spPr/>
        <p:txBody>
          <a:bodyPr/>
          <a:lstStyle/>
          <a:p>
            <a:fld id="{C9AADB48-637A-6744-80CE-C8EC65DA6BC4}" type="slidenum">
              <a:rPr lang="nb-NO" smtClean="0"/>
              <a:t>2</a:t>
            </a:fld>
            <a:endParaRPr lang="nb-NO"/>
          </a:p>
        </p:txBody>
      </p:sp>
    </p:spTree>
    <p:extLst>
      <p:ext uri="{BB962C8B-B14F-4D97-AF65-F5344CB8AC3E}">
        <p14:creationId xmlns:p14="http://schemas.microsoft.com/office/powerpoint/2010/main" val="2732569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lvl="0" indent="-28575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Logisk sikring handler om å bygge opp flere lag (som i en løk) for å sikre at dataene og systemet som ligger i kjernen er trygt.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stadig vekk dukker det opp sårbarheter i systemer, eller teknologien vi bruker for å bygge og sikre systemet, tredjeparter vi må bruke for å implementere funksjonalitet.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Sårbarhetene ligger der skjult, eller de kan innføres ved oppdateringer.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Arbeidet med a avdekke og reparere disse sårbarhetene er et kappløp mellom oss og potensielle angripere å avdekke for så å lukke disse sårbarhetene.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Har flere bidragsytere som bistår oss med testing og kvalitetssikring, samt at vi benytter oss av automatisert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scanning</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etter sårbarheter. Vi får sårbarhetsvarsler fra NCSC,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JustisCERT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og Helse- og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KommuneCERT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Men, så skjer jo det som ikke skal skje, det dukker om en 0-dagssårbarhet. Dette er en sårbarhet som oppdages, men som det ikke enda finnes noen fiks for. Eller at en angriper oppdager en sårbarhet vi ikke kjenner til.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Vi reduserer sannsynligheten for at en sårbarhet kan utnyttes, dersom vi har ytterligere sikkerhetslag utenpå laget der sårbarheten befinner seg.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Tenk at EVA er gull, skatten vår. Den må vi beskytte, så vi bygger en stor kraftig borg, med høye murer. Vi har personer oppå murene som holder vakt.</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representerer alle tiltakene som Valgdirektoratet har implementert.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Men, plutselig blir det et hull i muren. Den tjukke og høye muren vår har et hull i seg som angriperne våre kan bruke for å komme seg inn til EVA og stjele gullet. </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derfor har vi laget sikkerhetsveilederen. Sikkerhetsveilederen fungerer som en vollgrav. Og dersom dere har implementert tiltakene i sikkerhetsveilederen, har vi en dyp og bred vollgrav, som det er veldig vanskelig å ta seg forbi for å komme til muren.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For hver enkelt av dere, som lar være å implementere et tiltak, så lages det en liten bru over vollgraven, som en angriper kan bruke for å komme frem til muren. </a:t>
            </a:r>
          </a:p>
          <a:p>
            <a:pPr marL="342900" lvl="0" indent="-342900">
              <a:lnSpc>
                <a:spcPct val="115000"/>
              </a:lnSpc>
              <a:spcAft>
                <a:spcPts val="800"/>
              </a:spcAft>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Ønsker å illustrere med denne metaforen er 3 ting: Det ene er hvordan vi tenker når det gjelder sikkerhet i lag, hva deres rolle er i beskyttelsen av EVA, men også hvor avhengig vi er av hverandre for at dette skal fungere skikkelig. </a:t>
            </a:r>
          </a:p>
          <a:p>
            <a:endParaRPr lang="nb-NO" dirty="0"/>
          </a:p>
        </p:txBody>
      </p:sp>
      <p:sp>
        <p:nvSpPr>
          <p:cNvPr id="4" name="Plassholder for lysbildenummer 3"/>
          <p:cNvSpPr>
            <a:spLocks noGrp="1"/>
          </p:cNvSpPr>
          <p:nvPr>
            <p:ph type="sldNum" sz="quarter" idx="5"/>
          </p:nvPr>
        </p:nvSpPr>
        <p:spPr/>
        <p:txBody>
          <a:bodyPr/>
          <a:lstStyle/>
          <a:p>
            <a:fld id="{C9AADB48-637A-6744-80CE-C8EC65DA6BC4}" type="slidenum">
              <a:rPr lang="nb-NO" smtClean="0"/>
              <a:t>20</a:t>
            </a:fld>
            <a:endParaRPr lang="nb-NO"/>
          </a:p>
        </p:txBody>
      </p:sp>
    </p:spTree>
    <p:extLst>
      <p:ext uri="{BB962C8B-B14F-4D97-AF65-F5344CB8AC3E}">
        <p14:creationId xmlns:p14="http://schemas.microsoft.com/office/powerpoint/2010/main" val="1315403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9AADB48-637A-6744-80CE-C8EC65DA6BC4}" type="slidenum">
              <a:rPr lang="nb-NO" smtClean="0"/>
              <a:t>21</a:t>
            </a:fld>
            <a:endParaRPr lang="nb-NO"/>
          </a:p>
        </p:txBody>
      </p:sp>
    </p:spTree>
    <p:extLst>
      <p:ext uri="{BB962C8B-B14F-4D97-AF65-F5344CB8AC3E}">
        <p14:creationId xmlns:p14="http://schemas.microsoft.com/office/powerpoint/2010/main" val="3110654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EA457-74CA-93F0-265E-D903C442965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CE3281B-E16D-B118-15A6-3E87238F23B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7E408D4-8F54-91C5-7C99-A2D8A7440118}"/>
              </a:ext>
            </a:extLst>
          </p:cNvPr>
          <p:cNvSpPr>
            <a:spLocks noGrp="1"/>
          </p:cNvSpPr>
          <p:nvPr>
            <p:ph type="body" idx="1"/>
          </p:nvPr>
        </p:nvSpPr>
        <p:spPr/>
        <p:txBody>
          <a:bodyPr/>
          <a:lstStyle/>
          <a:p>
            <a:pPr marL="285750" lvl="0" indent="-28575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Håper at vi med dette samarbeidet kan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viderebygge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kunnskap og forståelse for valgarbeid hos IT-sikkerhetsansvarlige ute i kommune. </a:t>
            </a:r>
          </a:p>
          <a:p>
            <a:pPr marL="742950" lvl="1" indent="-28575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allerede godt i gang, i november gjennomførte vi digitalt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webinar</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i regi av Helse- og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KommuneCERT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sammen med NSM om sikkerhet og gav tilhørerne en grunnleggende innføring i valgsystemene og valgordningen. </a:t>
            </a:r>
          </a:p>
          <a:p>
            <a:pPr marL="742950" lvl="1" indent="-28575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Helse- og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KommuneCERT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skal opparbeide mer kunnskap om arbeidet som gjøres ute i kommunene rundt valg. </a:t>
            </a:r>
          </a:p>
          <a:p>
            <a:pPr marL="742950" lvl="1" indent="-28575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spesielt skal de se på EVA Skanning og skal gjennomføre penetrasjonstesting av EVA Skanning. Dette tenker vi er veldig nyttig, da EVA Skanning er en applikasjon av EVA som kjører på lokal infrastruktur ute hos dere, og der dere er en del av "muren" i metaforen. Så dette vil være et viktig bidrag i arbeidet med å sikre løsningen for maskinell opptelling, da de kan være med på å støtte og gi veiledning til IT-sikkerhetsansvarlige ute i kommunene.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Kommunal og distriktsdepartementet har utpekt valggjennomføring som en GNF </a:t>
            </a:r>
          </a:p>
          <a:p>
            <a:pPr marL="342900" lvl="0" indent="-342900">
              <a:lnSpc>
                <a:spcPct val="115000"/>
              </a:lnSpc>
              <a:buFont typeface="Arial" panose="020B0604020202020204" pitchFamily="34" charset="0"/>
              <a:buChar char="•"/>
              <a:tabLst>
                <a:tab pos="457200" algn="l"/>
              </a:tabLst>
            </a:pP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GNFer</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er </a:t>
            </a:r>
            <a:r>
              <a:rPr lang="nb-NO" sz="1800" i="1" kern="100" dirty="0">
                <a:effectLst/>
                <a:latin typeface="Aptos" panose="020B0004020202020204" pitchFamily="34" charset="0"/>
                <a:ea typeface="Aptos" panose="020B0004020202020204" pitchFamily="34" charset="0"/>
                <a:cs typeface="Times New Roman" panose="02020603050405020304" pitchFamily="18" charset="0"/>
              </a:rPr>
              <a:t>tjenester, produksjon og andre former for virksomhet som er av en slik betydning at et helt eller delvis bortfall av funksjonen vil få konsekvenser for statens evne til å ivareta nasjonale sikkerhetsinteresse. </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Dette gir samfunnsoppdraget vårt en direkte kobling og sikkerhetsloven. </a:t>
            </a:r>
          </a:p>
          <a:p>
            <a:pPr marL="800100" lvl="1" indent="-342900">
              <a:lnSpc>
                <a:spcPct val="115000"/>
              </a:lnSpc>
              <a:spcAft>
                <a:spcPts val="800"/>
              </a:spcAft>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Det handler om at departementet skal peke ut eventuelle systemer, infrastruktur og objekter som er av avgjørende betydning for vår evne til å ivareta den grunnleggende nasjonale funksjonen. Når dette er landet starter arbeidet med å finne ut av hvilke tiltak som må implementeres for at vi kan si at valggjennomføringen vår er godt nok sikret for å bidra til å ivareta den nasjonale sikkerhetsinteressen om demokratisk styreform. </a:t>
            </a:r>
          </a:p>
        </p:txBody>
      </p:sp>
      <p:sp>
        <p:nvSpPr>
          <p:cNvPr id="4" name="Plassholder for lysbildenummer 3">
            <a:extLst>
              <a:ext uri="{FF2B5EF4-FFF2-40B4-BE49-F238E27FC236}">
                <a16:creationId xmlns:a16="http://schemas.microsoft.com/office/drawing/2014/main" id="{DD461ACC-D9C3-1E70-6F9E-4D9EB566B8D7}"/>
              </a:ext>
            </a:extLst>
          </p:cNvPr>
          <p:cNvSpPr>
            <a:spLocks noGrp="1"/>
          </p:cNvSpPr>
          <p:nvPr>
            <p:ph type="sldNum" sz="quarter" idx="5"/>
          </p:nvPr>
        </p:nvSpPr>
        <p:spPr/>
        <p:txBody>
          <a:bodyPr/>
          <a:lstStyle/>
          <a:p>
            <a:fld id="{C9AADB48-637A-6744-80CE-C8EC65DA6BC4}" type="slidenum">
              <a:rPr lang="nb-NO" smtClean="0"/>
              <a:t>22</a:t>
            </a:fld>
            <a:endParaRPr lang="nb-NO"/>
          </a:p>
        </p:txBody>
      </p:sp>
    </p:spTree>
    <p:extLst>
      <p:ext uri="{BB962C8B-B14F-4D97-AF65-F5344CB8AC3E}">
        <p14:creationId xmlns:p14="http://schemas.microsoft.com/office/powerpoint/2010/main" val="4164644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9AADB48-637A-6744-80CE-C8EC65DA6BC4}" type="slidenum">
              <a:rPr lang="nb-NO" smtClean="0"/>
              <a:t>23</a:t>
            </a:fld>
            <a:endParaRPr lang="nb-NO"/>
          </a:p>
        </p:txBody>
      </p:sp>
    </p:spTree>
    <p:extLst>
      <p:ext uri="{BB962C8B-B14F-4D97-AF65-F5344CB8AC3E}">
        <p14:creationId xmlns:p14="http://schemas.microsoft.com/office/powerpoint/2010/main" val="1420132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ts val="1650"/>
              </a:lnSpc>
              <a:spcBef>
                <a:spcPts val="750"/>
              </a:spcBef>
              <a:spcAft>
                <a:spcPts val="750"/>
              </a:spcAft>
            </a:pPr>
            <a:r>
              <a:rPr lang="nb-NO" b="1" i="0" dirty="0">
                <a:solidFill>
                  <a:srgbClr val="333333"/>
                </a:solidFill>
                <a:effectLst/>
                <a:latin typeface="Helvetica Neue"/>
              </a:rPr>
              <a:t>§ 6-6.</a:t>
            </a:r>
            <a:r>
              <a:rPr lang="nb-NO" b="1" i="1" dirty="0">
                <a:solidFill>
                  <a:srgbClr val="333333"/>
                </a:solidFill>
                <a:effectLst/>
                <a:latin typeface="Helvetica Neue"/>
              </a:rPr>
              <a:t>Ordensregler</a:t>
            </a:r>
            <a:endParaRPr lang="nb-NO" b="0" i="0" dirty="0">
              <a:solidFill>
                <a:srgbClr val="333333"/>
              </a:solidFill>
              <a:effectLst/>
              <a:latin typeface="Helvetica Neue"/>
            </a:endParaRPr>
          </a:p>
          <a:p>
            <a:r>
              <a:rPr lang="nb-NO" dirty="0">
                <a:effectLst/>
              </a:rPr>
              <a:t>(1) Velgerpåvirkning er ikke tillatt i valglokalet.</a:t>
            </a:r>
          </a:p>
          <a:p>
            <a:r>
              <a:rPr lang="nb-NO" dirty="0">
                <a:effectLst/>
              </a:rPr>
              <a:t>(2) I valglokalet og dets umiddelbare nærhet er det ikke tillatt å utføre handlinger som kan forstyrre valget.</a:t>
            </a:r>
          </a:p>
          <a:p>
            <a:r>
              <a:rPr lang="nb-NO" dirty="0">
                <a:effectLst/>
              </a:rPr>
              <a:t>(3) Det er ikke tillatt for uvedkommende å føre kontroll med hvem som stemmer.</a:t>
            </a:r>
          </a:p>
          <a:p>
            <a:r>
              <a:rPr lang="nb-NO" dirty="0">
                <a:effectLst/>
              </a:rPr>
              <a:t>(4) Valgmedarbeiderne skal hindre at uvedkommende får kunnskap om forbruket av de forskjellige valglistenes stemmesedler.</a:t>
            </a:r>
          </a:p>
          <a:p>
            <a:r>
              <a:rPr lang="nb-NO" dirty="0">
                <a:effectLst/>
              </a:rPr>
              <a:t>(5) Lederen eller nestlederen i valglokalet kan bortvise personer som opptrer i strid med reglene i denne paragrafen.</a:t>
            </a:r>
          </a:p>
          <a:p>
            <a:endParaRPr lang="nb-NO" dirty="0"/>
          </a:p>
          <a:p>
            <a:pPr marL="171450" indent="-171450">
              <a:buFont typeface="Arial" panose="020B0604020202020204" pitchFamily="34" charset="0"/>
              <a:buChar char="•"/>
            </a:pPr>
            <a:r>
              <a:rPr lang="nb-NO" b="1" dirty="0"/>
              <a:t>Forsegling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Forsegling: Ingen får adgang uten at det etterlater seg tydelige merker.</a:t>
            </a:r>
          </a:p>
          <a:p>
            <a:pPr marL="628650" lvl="1" indent="-171450">
              <a:buFont typeface="Arial" panose="020B0604020202020204" pitchFamily="34" charset="0"/>
              <a:buChar char="•"/>
            </a:pPr>
            <a:r>
              <a:rPr lang="nb-NO" dirty="0"/>
              <a:t>Urner i bruk skal være forseglet.</a:t>
            </a:r>
          </a:p>
          <a:p>
            <a:pPr marL="628650" lvl="1" indent="-171450">
              <a:buFont typeface="Arial" panose="020B0604020202020204" pitchFamily="34" charset="0"/>
              <a:buChar char="•"/>
            </a:pPr>
            <a:r>
              <a:rPr lang="nb-NO" dirty="0"/>
              <a:t>To personer skal være tilstede når forseglingen brytes.</a:t>
            </a:r>
          </a:p>
          <a:p>
            <a:pPr marL="628650" lvl="1" indent="-171450">
              <a:buFont typeface="Arial" panose="020B0604020202020204" pitchFamily="34" charset="0"/>
              <a:buChar char="•"/>
            </a:pPr>
            <a:r>
              <a:rPr lang="nb-NO" dirty="0"/>
              <a:t>Tømme urne i annen egnet emballasje og forsegle. </a:t>
            </a:r>
          </a:p>
          <a:p>
            <a:pPr marL="628650" lvl="1" indent="-171450">
              <a:buFont typeface="Arial" panose="020B0604020202020204" pitchFamily="34" charset="0"/>
              <a:buChar char="•"/>
            </a:pPr>
            <a:r>
              <a:rPr lang="nb-NO" dirty="0"/>
              <a:t>Om det er uforholdsmessig byrdefullt å forsegle, kan valgstyret </a:t>
            </a:r>
            <a:r>
              <a:rPr lang="nb-NO" b="1" dirty="0"/>
              <a:t>selv </a:t>
            </a:r>
            <a:r>
              <a:rPr lang="nb-NO" dirty="0"/>
              <a:t>bestemme annen sikker oppvaringsmåte.</a:t>
            </a:r>
          </a:p>
          <a:p>
            <a:endParaRPr lang="nb-NO" dirty="0"/>
          </a:p>
          <a:p>
            <a:pPr marL="171450" indent="-171450">
              <a:buFont typeface="Arial" panose="020B0604020202020204" pitchFamily="34" charset="0"/>
              <a:buChar char="•"/>
            </a:pPr>
            <a:r>
              <a:rPr lang="nb-NO" dirty="0"/>
              <a:t>Stemmesedler, konvolutter med stemmesedler og papirmanntall, skal være under direkte oppsyn av valgmyndighetene.</a:t>
            </a:r>
          </a:p>
          <a:p>
            <a:pPr marL="171450" indent="-171450">
              <a:buFont typeface="Arial" panose="020B0604020202020204" pitchFamily="34" charset="0"/>
              <a:buChar char="•"/>
            </a:pPr>
            <a:r>
              <a:rPr lang="nb-NO" dirty="0"/>
              <a:t>Hvis ikke under oppsyn skal det være forseglet.</a:t>
            </a:r>
          </a:p>
          <a:p>
            <a:endParaRPr lang="nb-NO" dirty="0"/>
          </a:p>
          <a:p>
            <a:pPr marL="171450" indent="-171450">
              <a:buFont typeface="Arial" panose="020B0604020202020204" pitchFamily="34" charset="0"/>
              <a:buChar char="•"/>
            </a:pPr>
            <a:r>
              <a:rPr lang="nb-NO" dirty="0"/>
              <a:t>Forseglingsutstyr skal ikke transporteres sammen med avgitte stemmesedler.</a:t>
            </a:r>
          </a:p>
          <a:p>
            <a:endParaRPr lang="nb-NO" dirty="0"/>
          </a:p>
          <a:p>
            <a:pPr marL="171450" indent="-171450">
              <a:buFont typeface="Arial" panose="020B0604020202020204" pitchFamily="34" charset="0"/>
              <a:buChar char="•"/>
            </a:pPr>
            <a:r>
              <a:rPr lang="nb-NO" dirty="0"/>
              <a:t>Valgstyre skal sørge for betryggende, </a:t>
            </a:r>
            <a:r>
              <a:rPr lang="nb-NO" b="1" dirty="0"/>
              <a:t>skriftlige</a:t>
            </a:r>
            <a:r>
              <a:rPr lang="nb-NO" b="0" dirty="0"/>
              <a:t>, rutiner for forsegling, oppbevaring og transport, i tillegg til rutiner for tømming av valgurner i hele stemmeperioden.</a:t>
            </a:r>
            <a:endParaRPr lang="nb-NO" b="1" dirty="0"/>
          </a:p>
          <a:p>
            <a:endParaRPr lang="nb-NO" dirty="0"/>
          </a:p>
          <a:p>
            <a:pPr marL="171450" indent="-171450">
              <a:buFont typeface="Arial" panose="020B0604020202020204" pitchFamily="34" charset="0"/>
              <a:buChar char="•"/>
            </a:pPr>
            <a:r>
              <a:rPr lang="nb-NO" b="1" dirty="0"/>
              <a:t>Kvitteringer</a:t>
            </a:r>
            <a:r>
              <a:rPr lang="nb-NO" dirty="0"/>
              <a:t> ved overlevering av materiell, som signeres av leverer og mottaker.</a:t>
            </a:r>
          </a:p>
          <a:p>
            <a:endParaRPr lang="nb-NO" dirty="0"/>
          </a:p>
          <a:p>
            <a:pPr marL="171450" indent="-171450">
              <a:buFont typeface="Arial" panose="020B0604020202020204" pitchFamily="34" charset="0"/>
              <a:buChar char="•"/>
            </a:pPr>
            <a:r>
              <a:rPr lang="nb-NO" b="1" dirty="0"/>
              <a:t>Rutine</a:t>
            </a:r>
          </a:p>
          <a:p>
            <a:pPr marL="628650" lvl="1" indent="-171450">
              <a:buFont typeface="Arial" panose="020B0604020202020204" pitchFamily="34" charset="0"/>
              <a:buChar char="•"/>
            </a:pPr>
            <a:r>
              <a:rPr lang="nb-NO" dirty="0"/>
              <a:t>Valgforskriften har en forholdsvis detaljert rutine for gjennomføring av manuell første- og andre opptelling.</a:t>
            </a:r>
          </a:p>
          <a:p>
            <a:pPr marL="628650" lvl="1" indent="-171450">
              <a:buFont typeface="Arial" panose="020B0604020202020204" pitchFamily="34" charset="0"/>
              <a:buChar char="•"/>
            </a:pPr>
            <a:r>
              <a:rPr lang="nb-NO" dirty="0"/>
              <a:t>Maskinell telling som følger av det elektroniske valggjennomføringssystemet.</a:t>
            </a:r>
          </a:p>
          <a:p>
            <a:pPr marL="628650" lvl="1" indent="-171450">
              <a:buFont typeface="Arial" panose="020B0604020202020204" pitchFamily="34" charset="0"/>
              <a:buChar char="•"/>
            </a:pPr>
            <a:r>
              <a:rPr lang="nb-NO" dirty="0"/>
              <a:t>To valgmedarbeidere til stede når resultater registreres</a:t>
            </a:r>
          </a:p>
          <a:p>
            <a:pPr marL="628650" lvl="1" indent="-171450">
              <a:buFont typeface="Arial" panose="020B0604020202020204" pitchFamily="34" charset="0"/>
              <a:buChar char="•"/>
            </a:pPr>
            <a:r>
              <a:rPr lang="nb-NO" dirty="0"/>
              <a:t>To personer til stede når personstemmer registreres (kommunestyrevalg)</a:t>
            </a:r>
          </a:p>
          <a:p>
            <a:endParaRPr lang="nb-NO" dirty="0"/>
          </a:p>
          <a:p>
            <a:pPr marL="171450" indent="-171450">
              <a:buFont typeface="Arial" panose="020B0604020202020204" pitchFamily="34" charset="0"/>
              <a:buChar char="•"/>
            </a:pPr>
            <a:r>
              <a:rPr lang="nb-NO" dirty="0"/>
              <a:t>Stikkprøvekontroll</a:t>
            </a:r>
          </a:p>
          <a:p>
            <a:pPr marL="628650" lvl="1" indent="-171450">
              <a:buFont typeface="Arial" panose="020B0604020202020204" pitchFamily="34" charset="0"/>
              <a:buChar char="•"/>
            </a:pPr>
            <a:r>
              <a:rPr lang="nb-NO" dirty="0"/>
              <a:t>Det skal gjennomføres stikkprøvekontroll hvis det telles maskinelt</a:t>
            </a:r>
          </a:p>
          <a:p>
            <a:pPr marL="628650" lvl="1" indent="-171450">
              <a:buFont typeface="Arial" panose="020B0604020202020204" pitchFamily="34" charset="0"/>
              <a:buChar char="•"/>
            </a:pPr>
            <a:r>
              <a:rPr lang="nb-NO" dirty="0"/>
              <a:t>I henhold til fremgangsmåten for manuell stikkprøvekontroll</a:t>
            </a: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AADB48-637A-6744-80CE-C8EC65DA6BC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142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9AADB48-637A-6744-80CE-C8EC65DA6BC4}" type="slidenum">
              <a:rPr lang="nb-NO" smtClean="0"/>
              <a:t>25</a:t>
            </a:fld>
            <a:endParaRPr lang="nb-NO"/>
          </a:p>
        </p:txBody>
      </p:sp>
    </p:spTree>
    <p:extLst>
      <p:ext uri="{BB962C8B-B14F-4D97-AF65-F5344CB8AC3E}">
        <p14:creationId xmlns:p14="http://schemas.microsoft.com/office/powerpoint/2010/main" val="124329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9AADB48-637A-6744-80CE-C8EC65DA6BC4}" type="slidenum">
              <a:rPr lang="nb-NO" smtClean="0"/>
              <a:t>3</a:t>
            </a:fld>
            <a:endParaRPr lang="nb-NO"/>
          </a:p>
        </p:txBody>
      </p:sp>
    </p:spTree>
    <p:extLst>
      <p:ext uri="{BB962C8B-B14F-4D97-AF65-F5344CB8AC3E}">
        <p14:creationId xmlns:p14="http://schemas.microsoft.com/office/powerpoint/2010/main" val="344499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9AADB48-637A-6744-80CE-C8EC65DA6BC4}" type="slidenum">
              <a:rPr lang="nb-NO" smtClean="0"/>
              <a:t>4</a:t>
            </a:fld>
            <a:endParaRPr lang="nb-NO"/>
          </a:p>
        </p:txBody>
      </p:sp>
    </p:spTree>
    <p:extLst>
      <p:ext uri="{BB962C8B-B14F-4D97-AF65-F5344CB8AC3E}">
        <p14:creationId xmlns:p14="http://schemas.microsoft.com/office/powerpoint/2010/main" val="140019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15000"/>
              </a:lnSpc>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Danner grunnlaget for å prioritere tiltak der behovet for beskyttelse er størst</a:t>
            </a:r>
          </a:p>
          <a:p>
            <a:pPr marL="342900" lvl="0" indent="-342900">
              <a:lnSpc>
                <a:spcPct val="115000"/>
              </a:lnSpc>
              <a:spcAft>
                <a:spcPts val="800"/>
              </a:spcAft>
              <a:buFont typeface="Arial" panose="020B0604020202020204" pitchFamily="34" charset="0"/>
              <a:buChar cha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Avgjørende for sikkerhetsarbeidet at vi har god oversikt over disse verdiene, for å vurdere eventuelle konsekvenser ved bortfall, rettstridig overtagelse eller andre avvik. </a:t>
            </a:r>
          </a:p>
          <a:p>
            <a:pPr>
              <a:lnSpc>
                <a:spcPct val="115000"/>
              </a:lnSpc>
              <a:spcAft>
                <a:spcPts val="800"/>
              </a:spcAft>
            </a:pPr>
            <a:endParaRPr lang="nb-NO" dirty="0"/>
          </a:p>
        </p:txBody>
      </p:sp>
      <p:sp>
        <p:nvSpPr>
          <p:cNvPr id="4" name="Plassholder for lysbildenummer 3"/>
          <p:cNvSpPr>
            <a:spLocks noGrp="1"/>
          </p:cNvSpPr>
          <p:nvPr>
            <p:ph type="sldNum" sz="quarter" idx="5"/>
          </p:nvPr>
        </p:nvSpPr>
        <p:spPr/>
        <p:txBody>
          <a:bodyPr/>
          <a:lstStyle/>
          <a:p>
            <a:fld id="{C9AADB48-637A-6744-80CE-C8EC65DA6BC4}" type="slidenum">
              <a:rPr lang="nb-NO" smtClean="0"/>
              <a:t>5</a:t>
            </a:fld>
            <a:endParaRPr lang="nb-NO"/>
          </a:p>
        </p:txBody>
      </p:sp>
    </p:spTree>
    <p:extLst>
      <p:ext uri="{BB962C8B-B14F-4D97-AF65-F5344CB8AC3E}">
        <p14:creationId xmlns:p14="http://schemas.microsoft.com/office/powerpoint/2010/main" val="28808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F89E9-DB65-2C2F-289C-B66EE45FD09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33DBECD-7626-CF09-73E1-A6C999999D2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B98D016-7654-ED7F-D8D4-5CA702A5F8FF}"/>
              </a:ext>
            </a:extLst>
          </p:cNvPr>
          <p:cNvSpPr>
            <a:spLocks noGrp="1"/>
          </p:cNvSpPr>
          <p:nvPr>
            <p:ph type="body" idx="1"/>
          </p:nvPr>
        </p:nvSpPr>
        <p:spPr/>
        <p:txBody>
          <a:bodyPr/>
          <a:lstStyle/>
          <a:p>
            <a:pPr marL="342900" lvl="0"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Kartlagt verdier – sårbarheter? </a:t>
            </a:r>
          </a:p>
          <a:p>
            <a:pPr marL="800100" lvl="1"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trusselaktører kan utnytte og forhold som kan oppleves som lite tillitsvekkende</a:t>
            </a:r>
          </a:p>
          <a:p>
            <a:pPr marL="342900" lvl="0"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Kan være kjente eller ukjente</a:t>
            </a:r>
          </a:p>
          <a:p>
            <a:pPr marL="800100" lvl="1"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Kan være feil eller mangler i design, prosedyrer, vedlikehold, trening, opplæring, kommunikasjon. </a:t>
            </a:r>
          </a:p>
          <a:p>
            <a:pPr marL="342900" lvl="0"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Eksempel: valglokale spesielt utsatt for flom, strømbrudd, eller at internett faller ut. </a:t>
            </a:r>
          </a:p>
          <a:p>
            <a:pPr marL="800100" lvl="1"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Eller mangler i oppsett av IKT-utstyr, manglende opplæring, manglede beredskapsplaner eller manglende ressurser. </a:t>
            </a:r>
          </a:p>
          <a:p>
            <a:pPr marL="342900" lvl="0" indent="-342900">
              <a:lnSpc>
                <a:spcPct val="115000"/>
              </a:lnSpc>
              <a:spcAft>
                <a:spcPts val="800"/>
              </a:spcAft>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kan øke motstandsdyktigheten for verdiene gjennom å minimere sårbarheten</a:t>
            </a:r>
            <a:endParaRPr lang="nb-NO" dirty="0"/>
          </a:p>
        </p:txBody>
      </p:sp>
      <p:sp>
        <p:nvSpPr>
          <p:cNvPr id="4" name="Plassholder for lysbildenummer 3">
            <a:extLst>
              <a:ext uri="{FF2B5EF4-FFF2-40B4-BE49-F238E27FC236}">
                <a16:creationId xmlns:a16="http://schemas.microsoft.com/office/drawing/2014/main" id="{FB595A17-8096-7FF7-E67F-DDBDEE326B68}"/>
              </a:ext>
            </a:extLst>
          </p:cNvPr>
          <p:cNvSpPr>
            <a:spLocks noGrp="1"/>
          </p:cNvSpPr>
          <p:nvPr>
            <p:ph type="sldNum" sz="quarter" idx="5"/>
          </p:nvPr>
        </p:nvSpPr>
        <p:spPr/>
        <p:txBody>
          <a:bodyPr/>
          <a:lstStyle/>
          <a:p>
            <a:fld id="{C9AADB48-637A-6744-80CE-C8EC65DA6BC4}" type="slidenum">
              <a:rPr lang="nb-NO" smtClean="0"/>
              <a:t>6</a:t>
            </a:fld>
            <a:endParaRPr lang="nb-NO"/>
          </a:p>
        </p:txBody>
      </p:sp>
    </p:spTree>
    <p:extLst>
      <p:ext uri="{BB962C8B-B14F-4D97-AF65-F5344CB8AC3E}">
        <p14:creationId xmlns:p14="http://schemas.microsoft.com/office/powerpoint/2010/main" val="378036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Samle inn informasjon: Kan komme fra mange kanaler, les gjennom trusselvurderingene fra NSM, PST og E-tjenesten. </a:t>
            </a:r>
          </a:p>
          <a:p>
            <a:pPr marL="800100" lvl="1"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Lokalt politi og brannvesen kan være gode kilder for lokale forhold. </a:t>
            </a:r>
          </a:p>
          <a:p>
            <a:pPr marL="342900" lvl="0"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Ta hensyn til andre virksomheter i kommunen. </a:t>
            </a:r>
          </a:p>
          <a:p>
            <a:pPr marL="800100" lvl="1"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Eksempel: drives det kraft- eller petroleumsvirksomhet kan dette påvirke hvordan trusselbildet for den enkelte kommune ser ut</a:t>
            </a:r>
          </a:p>
          <a:p>
            <a:pPr marL="800100" lvl="1"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Kommuner som har havneanlegg som er av interesse for stater vi kan se på som mindre vennligsinnede. Eller kan motstridende interesser i nordområdene være motivasjon nok for en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trusselaktør</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til å ønske å påvirke et demokratisk valg? </a:t>
            </a:r>
          </a:p>
          <a:p>
            <a:pPr marL="800100" lvl="1"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Forskningsinstitusjoner og andre virksomheter som driver utvikling av avansert teknologi innen for eksempel våpen, kraft eller petroleum kan også påvirke trusselbildet på lokalt nivå.  </a:t>
            </a:r>
          </a:p>
          <a:p>
            <a:pPr marL="342900" lvl="0" indent="-342900">
              <a:lnSpc>
                <a:spcPct val="115000"/>
              </a:lnSpc>
              <a:spcAft>
                <a:spcPts val="800"/>
              </a:spcAft>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Digitalisering  viktig med kontroll på trusselbildet i cyber-domenet </a:t>
            </a:r>
          </a:p>
          <a:p>
            <a:endParaRPr lang="nb-NO" dirty="0"/>
          </a:p>
        </p:txBody>
      </p:sp>
      <p:sp>
        <p:nvSpPr>
          <p:cNvPr id="4" name="Plassholder for lysbildenummer 3"/>
          <p:cNvSpPr>
            <a:spLocks noGrp="1"/>
          </p:cNvSpPr>
          <p:nvPr>
            <p:ph type="sldNum" sz="quarter" idx="5"/>
          </p:nvPr>
        </p:nvSpPr>
        <p:spPr/>
        <p:txBody>
          <a:bodyPr/>
          <a:lstStyle/>
          <a:p>
            <a:fld id="{C9AADB48-637A-6744-80CE-C8EC65DA6BC4}" type="slidenum">
              <a:rPr lang="nb-NO" smtClean="0"/>
              <a:t>7</a:t>
            </a:fld>
            <a:endParaRPr lang="nb-NO"/>
          </a:p>
        </p:txBody>
      </p:sp>
    </p:spTree>
    <p:extLst>
      <p:ext uri="{BB962C8B-B14F-4D97-AF65-F5344CB8AC3E}">
        <p14:creationId xmlns:p14="http://schemas.microsoft.com/office/powerpoint/2010/main" val="11772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Valgdirektoratet baserer sin trusselvurdering i stor grad på rapporter fra NSM, PST og Etterretnings-tjenesten</a:t>
            </a:r>
          </a:p>
          <a:p>
            <a:pPr marL="342900" lvl="0"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Trusselbildet for valgår 2025: urolige geopolitiske situasjonen i verden. </a:t>
            </a:r>
          </a:p>
          <a:p>
            <a:pPr marL="800100" lvl="1"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Russlands angrepskrig i Ukraina</a:t>
            </a:r>
          </a:p>
          <a:p>
            <a:pPr marL="800100" lvl="1" indent="-342900">
              <a:lnSpc>
                <a:spcPct val="115000"/>
              </a:lnSpc>
              <a:buFont typeface="Arial" panose="020B0604020202020204" pitchFamily="34" charset="0"/>
              <a:buChar char="•"/>
              <a:tabLst>
                <a:tab pos="685800" algn="l"/>
              </a:tabLst>
            </a:pP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stormaktsrivaliseringen</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mellom USA og Kina,</a:t>
            </a:r>
          </a:p>
          <a:p>
            <a:pPr marL="800100" lvl="1"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har interesse av å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delegitimere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de demokratiske prosessene i vestlige demokratier</a:t>
            </a:r>
          </a:p>
          <a:p>
            <a:pPr marL="800100" lvl="1"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ute etter å påvirke valgresultatene i retninger som ganger dem selv. </a:t>
            </a:r>
          </a:p>
          <a:p>
            <a:pPr marL="342900" lvl="0"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trusselen fra Russland er på et stadig høyt nivå. </a:t>
            </a:r>
          </a:p>
          <a:p>
            <a:pPr marL="800100" lvl="1"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fordekt diplomati</a:t>
            </a:r>
          </a:p>
          <a:p>
            <a:pPr marL="800100" lvl="1"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kan se økt bruk av plasserte eller rekrutterte innsidere </a:t>
            </a:r>
          </a:p>
          <a:p>
            <a:pPr marL="800100" lvl="1" indent="-342900">
              <a:lnSpc>
                <a:spcPct val="115000"/>
              </a:lnSpc>
              <a:buFont typeface="Arial" panose="020B0604020202020204" pitchFamily="34" charset="0"/>
              <a:buChar char="•"/>
              <a:tabLst>
                <a:tab pos="6858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kjennetegnes ved at de de har enorme ressurser, motivasjon og kompetanse til å gjennomføre operasjoner som kan true valggjennomføringen. </a:t>
            </a:r>
          </a:p>
          <a:p>
            <a:endParaRPr lang="nb-NO" dirty="0"/>
          </a:p>
        </p:txBody>
      </p:sp>
      <p:sp>
        <p:nvSpPr>
          <p:cNvPr id="4" name="Plassholder for lysbildenummer 3"/>
          <p:cNvSpPr>
            <a:spLocks noGrp="1"/>
          </p:cNvSpPr>
          <p:nvPr>
            <p:ph type="sldNum" sz="quarter" idx="5"/>
          </p:nvPr>
        </p:nvSpPr>
        <p:spPr/>
        <p:txBody>
          <a:bodyPr/>
          <a:lstStyle/>
          <a:p>
            <a:fld id="{C9AADB48-637A-6744-80CE-C8EC65DA6BC4}" type="slidenum">
              <a:rPr lang="nb-NO" smtClean="0"/>
              <a:t>8</a:t>
            </a:fld>
            <a:endParaRPr lang="nb-NO"/>
          </a:p>
        </p:txBody>
      </p:sp>
    </p:spTree>
    <p:extLst>
      <p:ext uri="{BB962C8B-B14F-4D97-AF65-F5344CB8AC3E}">
        <p14:creationId xmlns:p14="http://schemas.microsoft.com/office/powerpoint/2010/main" val="135629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Finnes flere eksempler i Norge:</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Cyberangrep mot 12 departementer (2023)</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Cyberangrep mot Posten (2023)</a:t>
            </a:r>
          </a:p>
          <a:p>
            <a:pPr marL="800100" lvl="1"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Valgdirektoratet utsatt for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Ddos</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(2023) –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Ddos</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overbelastning av nettsider som angrep</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Romania, utsatt for hackerangrep og påvirkningsaksjon – valg ugyldig </a:t>
            </a:r>
          </a:p>
          <a:p>
            <a:pPr marL="342900" lvl="0" indent="-342900">
              <a:lnSpc>
                <a:spcPct val="115000"/>
              </a:lnSpc>
              <a:buFont typeface="Arial" panose="020B0604020202020204" pitchFamily="34" charset="0"/>
              <a:buChar char="•"/>
              <a:tabLst>
                <a:tab pos="457200" algn="l"/>
              </a:tabLs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Det gikk bra – men, vi må fortsette å beskytte oss mot dette</a:t>
            </a:r>
          </a:p>
          <a:p>
            <a:pPr marL="342900" lvl="0" indent="-342900">
              <a:lnSpc>
                <a:spcPct val="115000"/>
              </a:lnSpc>
              <a:buFont typeface="Arial" panose="020B0604020202020204" pitchFamily="34" charset="0"/>
              <a:buChar char="•"/>
              <a:tabLst>
                <a:tab pos="457200" algn="l"/>
              </a:tabLs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C9AADB48-637A-6744-80CE-C8EC65DA6BC4}" type="slidenum">
              <a:rPr lang="nb-NO" smtClean="0"/>
              <a:t>9</a:t>
            </a:fld>
            <a:endParaRPr lang="nb-NO"/>
          </a:p>
        </p:txBody>
      </p:sp>
    </p:spTree>
    <p:extLst>
      <p:ext uri="{BB962C8B-B14F-4D97-AF65-F5344CB8AC3E}">
        <p14:creationId xmlns:p14="http://schemas.microsoft.com/office/powerpoint/2010/main" val="567799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7AF651-8B10-B24C-9288-40CB26C3F219}"/>
              </a:ext>
            </a:extLst>
          </p:cNvPr>
          <p:cNvSpPr>
            <a:spLocks noGrp="1"/>
          </p:cNvSpPr>
          <p:nvPr>
            <p:ph type="ctrTitle"/>
          </p:nvPr>
        </p:nvSpPr>
        <p:spPr>
          <a:xfrm>
            <a:off x="467139" y="3028143"/>
            <a:ext cx="11257722" cy="1921544"/>
          </a:xfrm>
          <a:solidFill>
            <a:schemeClr val="bg1">
              <a:lumMod val="95000"/>
            </a:schemeClr>
          </a:solidFill>
        </p:spPr>
        <p:txBody>
          <a:bodyPr wrap="square" lIns="360000" tIns="720000" rIns="360000" bIns="360000" anchor="b">
            <a:spAutoFit/>
          </a:bodyPr>
          <a:lstStyle>
            <a:lvl1pPr algn="l">
              <a:defRPr sz="6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120850E4-18A6-B64F-B35C-195985DEA9F2}"/>
              </a:ext>
            </a:extLst>
          </p:cNvPr>
          <p:cNvSpPr>
            <a:spLocks noGrp="1"/>
          </p:cNvSpPr>
          <p:nvPr>
            <p:ph type="subTitle" idx="1"/>
          </p:nvPr>
        </p:nvSpPr>
        <p:spPr>
          <a:xfrm>
            <a:off x="467139" y="4949687"/>
            <a:ext cx="11257722" cy="1711228"/>
          </a:xfrm>
          <a:solidFill>
            <a:schemeClr val="bg1">
              <a:lumMod val="95000"/>
            </a:schemeClr>
          </a:solidFill>
        </p:spPr>
        <p:txBody>
          <a:bodyPr lIns="360000" tIns="0" rIns="360000" bIns="36000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6E7DD1FC-296F-D349-B10B-4B51E290901F}"/>
              </a:ext>
            </a:extLst>
          </p:cNvPr>
          <p:cNvSpPr>
            <a:spLocks noGrp="1"/>
          </p:cNvSpPr>
          <p:nvPr>
            <p:ph type="dt" sz="half" idx="10"/>
          </p:nvPr>
        </p:nvSpPr>
        <p:spPr/>
        <p:txBody>
          <a:bodyPr/>
          <a:lstStyle/>
          <a:p>
            <a:fld id="{407E700E-E1EF-41ED-898E-234ADB545F7F}" type="datetime1">
              <a:rPr lang="nb-NO" smtClean="0"/>
              <a:t>24.02.2025</a:t>
            </a:fld>
            <a:endParaRPr lang="nb-NO"/>
          </a:p>
        </p:txBody>
      </p:sp>
      <p:sp>
        <p:nvSpPr>
          <p:cNvPr id="5" name="Plassholder for bunntekst 4">
            <a:extLst>
              <a:ext uri="{FF2B5EF4-FFF2-40B4-BE49-F238E27FC236}">
                <a16:creationId xmlns:a16="http://schemas.microsoft.com/office/drawing/2014/main" id="{B62A429E-2725-7F44-9C61-590A32F2B5D8}"/>
              </a:ext>
            </a:extLst>
          </p:cNvPr>
          <p:cNvSpPr>
            <a:spLocks noGrp="1"/>
          </p:cNvSpPr>
          <p:nvPr>
            <p:ph type="ftr" sz="quarter" idx="11"/>
          </p:nvPr>
        </p:nvSpPr>
        <p:spPr/>
        <p:txBody>
          <a:bodyPr/>
          <a:lstStyle/>
          <a:p>
            <a:r>
              <a:rPr lang="nb-NO"/>
              <a:t>Sikkerhet</a:t>
            </a:r>
          </a:p>
        </p:txBody>
      </p:sp>
      <p:sp>
        <p:nvSpPr>
          <p:cNvPr id="6" name="Plassholder for lysbildenummer 5">
            <a:extLst>
              <a:ext uri="{FF2B5EF4-FFF2-40B4-BE49-F238E27FC236}">
                <a16:creationId xmlns:a16="http://schemas.microsoft.com/office/drawing/2014/main" id="{36F3E9E8-E0E1-0643-9F33-4D6B1F92A3C0}"/>
              </a:ext>
            </a:extLst>
          </p:cNvPr>
          <p:cNvSpPr>
            <a:spLocks noGrp="1"/>
          </p:cNvSpPr>
          <p:nvPr>
            <p:ph type="sldNum" sz="quarter" idx="12"/>
          </p:nvPr>
        </p:nvSpPr>
        <p:spPr/>
        <p:txBody>
          <a:bodyPr/>
          <a:lstStyle/>
          <a:p>
            <a:fld id="{1B848CFE-08FE-654C-8A49-98896CE6F7B5}" type="slidenum">
              <a:rPr lang="nb-NO" smtClean="0"/>
              <a:t>‹#›</a:t>
            </a:fld>
            <a:endParaRPr lang="nb-NO"/>
          </a:p>
        </p:txBody>
      </p:sp>
      <p:pic>
        <p:nvPicPr>
          <p:cNvPr id="12" name="Grafikk 7">
            <a:extLst>
              <a:ext uri="{FF2B5EF4-FFF2-40B4-BE49-F238E27FC236}">
                <a16:creationId xmlns:a16="http://schemas.microsoft.com/office/drawing/2014/main" id="{6933E670-45C5-4F19-8EAB-2C5F4D0FAE1F}"/>
              </a:ext>
            </a:extLst>
          </p:cNvPr>
          <p:cNvPicPr>
            <a:picLocks noChangeAspect="1"/>
          </p:cNvPicPr>
          <p:nvPr userDrawn="1"/>
        </p:nvPicPr>
        <p:blipFill>
          <a:blip r:embed="rId2"/>
          <a:stretch>
            <a:fillRect/>
          </a:stretch>
        </p:blipFill>
        <p:spPr>
          <a:xfrm>
            <a:off x="467138" y="693404"/>
            <a:ext cx="3764203" cy="737831"/>
          </a:xfrm>
          <a:prstGeom prst="rect">
            <a:avLst/>
          </a:prstGeom>
        </p:spPr>
      </p:pic>
      <p:sp>
        <p:nvSpPr>
          <p:cNvPr id="13" name="Rektangel 7">
            <a:extLst>
              <a:ext uri="{FF2B5EF4-FFF2-40B4-BE49-F238E27FC236}">
                <a16:creationId xmlns:a16="http://schemas.microsoft.com/office/drawing/2014/main" id="{C183AFC8-5BB4-4697-A185-E4973638D221}"/>
              </a:ext>
            </a:extLst>
          </p:cNvPr>
          <p:cNvSpPr/>
          <p:nvPr userDrawn="1"/>
        </p:nvSpPr>
        <p:spPr>
          <a:xfrm>
            <a:off x="0" y="6667248"/>
            <a:ext cx="12192000" cy="190752"/>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1783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496ED63-9B53-F648-8DC3-DCACFFC6D478}"/>
              </a:ext>
            </a:extLst>
          </p:cNvPr>
          <p:cNvSpPr/>
          <p:nvPr/>
        </p:nvSpPr>
        <p:spPr>
          <a:xfrm>
            <a:off x="0" y="6633882"/>
            <a:ext cx="12233835" cy="268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2EFB0C39-1654-7B48-8029-FB04E0E768B1}"/>
              </a:ext>
            </a:extLst>
          </p:cNvPr>
          <p:cNvSpPr/>
          <p:nvPr userDrawn="1"/>
        </p:nvSpPr>
        <p:spPr>
          <a:xfrm>
            <a:off x="0" y="6633882"/>
            <a:ext cx="12233835" cy="268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0304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44E5AC-228B-BF42-A8AC-75297D1F5496}"/>
              </a:ext>
            </a:extLst>
          </p:cNvPr>
          <p:cNvSpPr>
            <a:spLocks noGrp="1"/>
          </p:cNvSpPr>
          <p:nvPr>
            <p:ph type="title"/>
          </p:nvPr>
        </p:nvSpPr>
        <p:spPr>
          <a:xfrm>
            <a:off x="467140" y="987426"/>
            <a:ext cx="4304886" cy="1069974"/>
          </a:xfrm>
        </p:spPr>
        <p:txBody>
          <a:bodyPr anchor="b"/>
          <a:lstStyle>
            <a:lvl1pPr>
              <a:defRPr sz="3200"/>
            </a:lvl1pPr>
          </a:lstStyle>
          <a:p>
            <a:r>
              <a:rPr lang="nb-NO"/>
              <a:t>Klikk for å redigere tittelstil</a:t>
            </a:r>
          </a:p>
        </p:txBody>
      </p:sp>
      <p:sp>
        <p:nvSpPr>
          <p:cNvPr id="5" name="Plassholder for dato 4">
            <a:extLst>
              <a:ext uri="{FF2B5EF4-FFF2-40B4-BE49-F238E27FC236}">
                <a16:creationId xmlns:a16="http://schemas.microsoft.com/office/drawing/2014/main" id="{D63053F0-4530-C74B-B2BA-5E56043839DA}"/>
              </a:ext>
            </a:extLst>
          </p:cNvPr>
          <p:cNvSpPr>
            <a:spLocks noGrp="1"/>
          </p:cNvSpPr>
          <p:nvPr>
            <p:ph type="dt" sz="half" idx="10"/>
          </p:nvPr>
        </p:nvSpPr>
        <p:spPr/>
        <p:txBody>
          <a:bodyPr/>
          <a:lstStyle/>
          <a:p>
            <a:fld id="{DD16D3B8-A035-4A59-89F0-503CD5B157BC}" type="datetime1">
              <a:rPr lang="nb-NO" smtClean="0"/>
              <a:t>24.02.2025</a:t>
            </a:fld>
            <a:endParaRPr lang="nb-NO"/>
          </a:p>
        </p:txBody>
      </p:sp>
      <p:sp>
        <p:nvSpPr>
          <p:cNvPr id="6" name="Plassholder for bunntekst 5">
            <a:extLst>
              <a:ext uri="{FF2B5EF4-FFF2-40B4-BE49-F238E27FC236}">
                <a16:creationId xmlns:a16="http://schemas.microsoft.com/office/drawing/2014/main" id="{B62C2428-28F7-F340-BCB9-26AA49890C76}"/>
              </a:ext>
            </a:extLst>
          </p:cNvPr>
          <p:cNvSpPr>
            <a:spLocks noGrp="1"/>
          </p:cNvSpPr>
          <p:nvPr>
            <p:ph type="ftr" sz="quarter" idx="11"/>
          </p:nvPr>
        </p:nvSpPr>
        <p:spPr/>
        <p:txBody>
          <a:bodyPr/>
          <a:lstStyle/>
          <a:p>
            <a:r>
              <a:rPr lang="nb-NO"/>
              <a:t>Sikkerhet</a:t>
            </a:r>
          </a:p>
        </p:txBody>
      </p:sp>
      <p:sp>
        <p:nvSpPr>
          <p:cNvPr id="7" name="Plassholder for lysbildenummer 6">
            <a:extLst>
              <a:ext uri="{FF2B5EF4-FFF2-40B4-BE49-F238E27FC236}">
                <a16:creationId xmlns:a16="http://schemas.microsoft.com/office/drawing/2014/main" id="{BE5CB07A-A018-5849-ADE8-DC7E4CFF372B}"/>
              </a:ext>
            </a:extLst>
          </p:cNvPr>
          <p:cNvSpPr>
            <a:spLocks noGrp="1"/>
          </p:cNvSpPr>
          <p:nvPr>
            <p:ph type="sldNum" sz="quarter" idx="12"/>
          </p:nvPr>
        </p:nvSpPr>
        <p:spPr/>
        <p:txBody>
          <a:bodyPr/>
          <a:lstStyle/>
          <a:p>
            <a:fld id="{1B848CFE-08FE-654C-8A49-98896CE6F7B5}" type="slidenum">
              <a:rPr lang="nb-NO" smtClean="0"/>
              <a:t>‹#›</a:t>
            </a:fld>
            <a:endParaRPr lang="nb-NO"/>
          </a:p>
        </p:txBody>
      </p:sp>
      <p:sp>
        <p:nvSpPr>
          <p:cNvPr id="11" name="Text Placeholder 10">
            <a:extLst>
              <a:ext uri="{FF2B5EF4-FFF2-40B4-BE49-F238E27FC236}">
                <a16:creationId xmlns:a16="http://schemas.microsoft.com/office/drawing/2014/main" id="{0DD39726-7E22-48CC-81DD-CAB5D580C282}"/>
              </a:ext>
            </a:extLst>
          </p:cNvPr>
          <p:cNvSpPr>
            <a:spLocks noGrp="1"/>
          </p:cNvSpPr>
          <p:nvPr>
            <p:ph type="body" sz="quarter" idx="13"/>
          </p:nvPr>
        </p:nvSpPr>
        <p:spPr>
          <a:xfrm>
            <a:off x="467140" y="2057400"/>
            <a:ext cx="4304886" cy="3811588"/>
          </a:xfrm>
          <a:prstGeom prst="rect">
            <a:avLst/>
          </a:prstGeom>
        </p:spPr>
        <p:txBody>
          <a:bodyPr lIns="91440" tIns="45720" rIns="91440" bIns="45720"/>
          <a:lstStyle>
            <a:lvl1pPr>
              <a:defRPr sz="2000"/>
            </a:lvl1pPr>
            <a:lvl2pPr>
              <a:defRPr sz="1800"/>
            </a:lvl2pPr>
            <a:lvl3pPr>
              <a:defRPr sz="1600"/>
            </a:lvl3pPr>
            <a:lvl4pPr>
              <a:defRPr sz="1400"/>
            </a:lvl4pPr>
            <a:lvl5pPr>
              <a:defRPr sz="1400"/>
            </a:lvl5pPr>
          </a:lstStyle>
          <a:p>
            <a:pPr lvl="0"/>
            <a:r>
              <a:rPr lang="nb-NO"/>
              <a:t>Klikk for å redigere tekststiler i malen
Andre nivå
Tredje nivå
Fjerde nivå
Femte nivå</a:t>
            </a:r>
            <a:endParaRPr lang="en-US" dirty="0"/>
          </a:p>
        </p:txBody>
      </p:sp>
      <p:sp>
        <p:nvSpPr>
          <p:cNvPr id="8" name="Content Placeholder 7">
            <a:extLst>
              <a:ext uri="{FF2B5EF4-FFF2-40B4-BE49-F238E27FC236}">
                <a16:creationId xmlns:a16="http://schemas.microsoft.com/office/drawing/2014/main" id="{94D25CB5-5D2F-4086-AB0A-85B700ABD863}"/>
              </a:ext>
            </a:extLst>
          </p:cNvPr>
          <p:cNvSpPr>
            <a:spLocks noGrp="1"/>
          </p:cNvSpPr>
          <p:nvPr>
            <p:ph sz="quarter" idx="14"/>
          </p:nvPr>
        </p:nvSpPr>
        <p:spPr>
          <a:xfrm>
            <a:off x="5183188" y="987426"/>
            <a:ext cx="6541673" cy="4611618"/>
          </a:xfrm>
          <a:prstGeom prst="rect">
            <a:avLst/>
          </a:prstGeom>
        </p:spPr>
        <p:txBody>
          <a:bodyPr lIns="91440" tIns="45720" rIns="91440" bIns="45720"/>
          <a:lstStyle>
            <a:lvl1pPr>
              <a:defRPr sz="2000"/>
            </a:lvl1pPr>
            <a:lvl2pPr>
              <a:defRPr sz="1800"/>
            </a:lvl2pPr>
            <a:lvl3pPr>
              <a:defRPr sz="1600"/>
            </a:lvl3pPr>
            <a:lvl4pPr>
              <a:defRPr sz="1400"/>
            </a:lvl4pPr>
            <a:lvl5pPr>
              <a:defRPr sz="1400"/>
            </a:lvl5pPr>
          </a:lstStyle>
          <a:p>
            <a:pPr lvl="0"/>
            <a:r>
              <a:rPr lang="nb-NO"/>
              <a:t>Klikk for å redigere tekststiler i malen
Andre nivå
Tredje nivå
Fjerde nivå
Femte nivå</a:t>
            </a:r>
            <a:endParaRPr lang="en-US" dirty="0"/>
          </a:p>
        </p:txBody>
      </p:sp>
    </p:spTree>
    <p:extLst>
      <p:ext uri="{BB962C8B-B14F-4D97-AF65-F5344CB8AC3E}">
        <p14:creationId xmlns:p14="http://schemas.microsoft.com/office/powerpoint/2010/main" val="147389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8A2A82-40C2-6D4E-A651-D47F5368BC6D}"/>
              </a:ext>
            </a:extLst>
          </p:cNvPr>
          <p:cNvSpPr>
            <a:spLocks noGrp="1"/>
          </p:cNvSpPr>
          <p:nvPr>
            <p:ph type="title"/>
          </p:nvPr>
        </p:nvSpPr>
        <p:spPr>
          <a:xfrm>
            <a:off x="467140" y="987424"/>
            <a:ext cx="4304886" cy="106997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4BD2CFE-79A5-1B46-86FF-5E131691BADD}"/>
              </a:ext>
            </a:extLst>
          </p:cNvPr>
          <p:cNvSpPr>
            <a:spLocks noGrp="1"/>
          </p:cNvSpPr>
          <p:nvPr>
            <p:ph type="pic" idx="1"/>
          </p:nvPr>
        </p:nvSpPr>
        <p:spPr>
          <a:xfrm>
            <a:off x="5183187" y="987425"/>
            <a:ext cx="6541673" cy="462487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D78ED750-0ED1-0B48-87F3-DF4055DF00C8}"/>
              </a:ext>
            </a:extLst>
          </p:cNvPr>
          <p:cNvSpPr>
            <a:spLocks noGrp="1"/>
          </p:cNvSpPr>
          <p:nvPr>
            <p:ph type="dt" sz="half" idx="10"/>
          </p:nvPr>
        </p:nvSpPr>
        <p:spPr/>
        <p:txBody>
          <a:bodyPr/>
          <a:lstStyle/>
          <a:p>
            <a:fld id="{32E13A30-FBB5-43DC-9CA7-BEE75ED25AAB}" type="datetime1">
              <a:rPr lang="nb-NO" smtClean="0"/>
              <a:t>24.02.2025</a:t>
            </a:fld>
            <a:endParaRPr lang="nb-NO"/>
          </a:p>
        </p:txBody>
      </p:sp>
      <p:sp>
        <p:nvSpPr>
          <p:cNvPr id="6" name="Plassholder for bunntekst 5">
            <a:extLst>
              <a:ext uri="{FF2B5EF4-FFF2-40B4-BE49-F238E27FC236}">
                <a16:creationId xmlns:a16="http://schemas.microsoft.com/office/drawing/2014/main" id="{D9AB28C3-0B9A-BF45-923E-23ECE074C288}"/>
              </a:ext>
            </a:extLst>
          </p:cNvPr>
          <p:cNvSpPr>
            <a:spLocks noGrp="1"/>
          </p:cNvSpPr>
          <p:nvPr>
            <p:ph type="ftr" sz="quarter" idx="11"/>
          </p:nvPr>
        </p:nvSpPr>
        <p:spPr/>
        <p:txBody>
          <a:bodyPr/>
          <a:lstStyle/>
          <a:p>
            <a:r>
              <a:rPr lang="nb-NO"/>
              <a:t>Sikkerhet</a:t>
            </a:r>
          </a:p>
        </p:txBody>
      </p:sp>
      <p:sp>
        <p:nvSpPr>
          <p:cNvPr id="7" name="Plassholder for lysbildenummer 6">
            <a:extLst>
              <a:ext uri="{FF2B5EF4-FFF2-40B4-BE49-F238E27FC236}">
                <a16:creationId xmlns:a16="http://schemas.microsoft.com/office/drawing/2014/main" id="{88F5E91F-F238-EC4C-9D38-2420CF40DFB1}"/>
              </a:ext>
            </a:extLst>
          </p:cNvPr>
          <p:cNvSpPr>
            <a:spLocks noGrp="1"/>
          </p:cNvSpPr>
          <p:nvPr>
            <p:ph type="sldNum" sz="quarter" idx="12"/>
          </p:nvPr>
        </p:nvSpPr>
        <p:spPr/>
        <p:txBody>
          <a:bodyPr/>
          <a:lstStyle/>
          <a:p>
            <a:fld id="{1B848CFE-08FE-654C-8A49-98896CE6F7B5}" type="slidenum">
              <a:rPr lang="nb-NO" smtClean="0"/>
              <a:t>‹#›</a:t>
            </a:fld>
            <a:endParaRPr lang="nb-NO"/>
          </a:p>
        </p:txBody>
      </p:sp>
      <p:sp>
        <p:nvSpPr>
          <p:cNvPr id="11" name="Text Placeholder 10">
            <a:extLst>
              <a:ext uri="{FF2B5EF4-FFF2-40B4-BE49-F238E27FC236}">
                <a16:creationId xmlns:a16="http://schemas.microsoft.com/office/drawing/2014/main" id="{9626E419-9A60-40DA-8429-82162B63B1E5}"/>
              </a:ext>
            </a:extLst>
          </p:cNvPr>
          <p:cNvSpPr>
            <a:spLocks noGrp="1"/>
          </p:cNvSpPr>
          <p:nvPr>
            <p:ph type="body" sz="quarter" idx="13"/>
          </p:nvPr>
        </p:nvSpPr>
        <p:spPr>
          <a:xfrm>
            <a:off x="467140" y="2057400"/>
            <a:ext cx="4304886" cy="3811588"/>
          </a:xfrm>
          <a:prstGeom prst="rect">
            <a:avLst/>
          </a:prstGeom>
        </p:spPr>
        <p:txBody>
          <a:bodyPr lIns="91440" tIns="45720" rIns="91440" bIns="45720"/>
          <a:lstStyle>
            <a:lvl1pPr>
              <a:defRPr sz="2000"/>
            </a:lvl1pPr>
            <a:lvl2pPr>
              <a:defRPr sz="1800"/>
            </a:lvl2pPr>
            <a:lvl3pPr>
              <a:defRPr sz="1600"/>
            </a:lvl3pPr>
            <a:lvl4pPr>
              <a:defRPr sz="1400"/>
            </a:lvl4pPr>
            <a:lvl5pPr>
              <a:defRPr sz="1400"/>
            </a:lvl5pPr>
          </a:lstStyle>
          <a:p>
            <a:pPr lvl="0"/>
            <a:r>
              <a:rPr lang="nb-NO"/>
              <a:t>Klikk for å redigere tekststiler i malen
Andre nivå
Tredje nivå
Fjerde nivå
Femte nivå</a:t>
            </a:r>
            <a:endParaRPr lang="en-US" dirty="0"/>
          </a:p>
        </p:txBody>
      </p:sp>
    </p:spTree>
    <p:extLst>
      <p:ext uri="{BB962C8B-B14F-4D97-AF65-F5344CB8AC3E}">
        <p14:creationId xmlns:p14="http://schemas.microsoft.com/office/powerpoint/2010/main" val="4063696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iste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47C52F8-BFEC-F441-8F85-F61935F849F6}"/>
              </a:ext>
            </a:extLst>
          </p:cNvPr>
          <p:cNvSpPr/>
          <p:nvPr/>
        </p:nvSpPr>
        <p:spPr>
          <a:xfrm>
            <a:off x="0" y="-47413"/>
            <a:ext cx="12192000" cy="6905413"/>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2">
            <a:extLst>
              <a:ext uri="{FF2B5EF4-FFF2-40B4-BE49-F238E27FC236}">
                <a16:creationId xmlns:a16="http://schemas.microsoft.com/office/drawing/2014/main" id="{D9F80975-59A9-5941-9B4A-7C94F1E6778D}"/>
              </a:ext>
            </a:extLst>
          </p:cNvPr>
          <p:cNvSpPr>
            <a:spLocks noGrp="1"/>
          </p:cNvSpPr>
          <p:nvPr>
            <p:ph type="body" idx="1"/>
          </p:nvPr>
        </p:nvSpPr>
        <p:spPr>
          <a:xfrm>
            <a:off x="467140" y="3940106"/>
            <a:ext cx="11257722"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a:t>Klikk for å redigere tekststiler i malen
Andre nivå
Tredje nivå
Fjerde nivå
Femte nivå</a:t>
            </a:r>
            <a:endParaRPr lang="nb-NO" dirty="0"/>
          </a:p>
        </p:txBody>
      </p:sp>
      <p:pic>
        <p:nvPicPr>
          <p:cNvPr id="7" name="Grafikk 6">
            <a:extLst>
              <a:ext uri="{FF2B5EF4-FFF2-40B4-BE49-F238E27FC236}">
                <a16:creationId xmlns:a16="http://schemas.microsoft.com/office/drawing/2014/main" id="{C9DE0825-1FB5-7A4D-A414-21664FE347DE}"/>
              </a:ext>
            </a:extLst>
          </p:cNvPr>
          <p:cNvPicPr>
            <a:picLocks noChangeAspect="1"/>
          </p:cNvPicPr>
          <p:nvPr/>
        </p:nvPicPr>
        <p:blipFill>
          <a:blip r:embed="rId2"/>
          <a:stretch>
            <a:fillRect/>
          </a:stretch>
        </p:blipFill>
        <p:spPr>
          <a:xfrm>
            <a:off x="3276815" y="2294466"/>
            <a:ext cx="5638370" cy="1110827"/>
          </a:xfrm>
          <a:prstGeom prst="rect">
            <a:avLst/>
          </a:prstGeom>
        </p:spPr>
      </p:pic>
      <p:sp>
        <p:nvSpPr>
          <p:cNvPr id="8" name="Rektangel 7">
            <a:extLst>
              <a:ext uri="{FF2B5EF4-FFF2-40B4-BE49-F238E27FC236}">
                <a16:creationId xmlns:a16="http://schemas.microsoft.com/office/drawing/2014/main" id="{EC916C1B-49F9-D546-B950-E0AD88ABFDC6}"/>
              </a:ext>
            </a:extLst>
          </p:cNvPr>
          <p:cNvSpPr/>
          <p:nvPr userDrawn="1"/>
        </p:nvSpPr>
        <p:spPr>
          <a:xfrm>
            <a:off x="0" y="-47413"/>
            <a:ext cx="12192000" cy="6905413"/>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Grafikk 6">
            <a:extLst>
              <a:ext uri="{FF2B5EF4-FFF2-40B4-BE49-F238E27FC236}">
                <a16:creationId xmlns:a16="http://schemas.microsoft.com/office/drawing/2014/main" id="{1284DE19-A9FC-AB4E-A6DF-13013C07C77D}"/>
              </a:ext>
            </a:extLst>
          </p:cNvPr>
          <p:cNvPicPr>
            <a:picLocks noChangeAspect="1"/>
          </p:cNvPicPr>
          <p:nvPr userDrawn="1"/>
        </p:nvPicPr>
        <p:blipFill>
          <a:blip r:embed="rId2"/>
          <a:stretch>
            <a:fillRect/>
          </a:stretch>
        </p:blipFill>
        <p:spPr>
          <a:xfrm>
            <a:off x="3276815" y="2294466"/>
            <a:ext cx="5638370" cy="1110827"/>
          </a:xfrm>
          <a:prstGeom prst="rect">
            <a:avLst/>
          </a:prstGeom>
        </p:spPr>
      </p:pic>
    </p:spTree>
    <p:extLst>
      <p:ext uri="{BB962C8B-B14F-4D97-AF65-F5344CB8AC3E}">
        <p14:creationId xmlns:p14="http://schemas.microsoft.com/office/powerpoint/2010/main" val="274670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72B29BBE-5D81-2E42-815E-6ADADF8C5454}"/>
              </a:ext>
            </a:extLst>
          </p:cNvPr>
          <p:cNvSpPr>
            <a:spLocks noGrp="1"/>
          </p:cNvSpPr>
          <p:nvPr>
            <p:ph type="title"/>
          </p:nvPr>
        </p:nvSpPr>
        <p:spPr>
          <a:xfrm>
            <a:off x="467138" y="871323"/>
            <a:ext cx="11257722" cy="1325563"/>
          </a:xfrm>
          <a:prstGeom prst="rect">
            <a:avLst/>
          </a:prstGeom>
        </p:spPr>
        <p:txBody>
          <a:bodyPr vert="horz" lIns="91440" tIns="45720" rIns="91440" bIns="45720" rtlCol="0" anchor="ctr">
            <a:normAutofit/>
          </a:bodyPr>
          <a:lstStyle/>
          <a:p>
            <a:r>
              <a:rPr lang="nb-NO"/>
              <a:t>Klikk for å redigere tittelstil</a:t>
            </a:r>
            <a:endParaRPr lang="nb-NO" dirty="0"/>
          </a:p>
        </p:txBody>
      </p:sp>
      <p:sp>
        <p:nvSpPr>
          <p:cNvPr id="2" name="Date Placeholder 1">
            <a:extLst>
              <a:ext uri="{FF2B5EF4-FFF2-40B4-BE49-F238E27FC236}">
                <a16:creationId xmlns:a16="http://schemas.microsoft.com/office/drawing/2014/main" id="{2BD94BFA-FB23-42B3-A43F-C8763914016C}"/>
              </a:ext>
            </a:extLst>
          </p:cNvPr>
          <p:cNvSpPr>
            <a:spLocks noGrp="1"/>
          </p:cNvSpPr>
          <p:nvPr>
            <p:ph type="dt" sz="half" idx="10"/>
          </p:nvPr>
        </p:nvSpPr>
        <p:spPr/>
        <p:txBody>
          <a:bodyPr/>
          <a:lstStyle/>
          <a:p>
            <a:fld id="{624D33AD-69D2-4E71-9174-941EB7407186}" type="datetime1">
              <a:rPr lang="nb-NO" smtClean="0"/>
              <a:t>24.02.2025</a:t>
            </a:fld>
            <a:endParaRPr lang="nb-NO" dirty="0"/>
          </a:p>
        </p:txBody>
      </p:sp>
      <p:sp>
        <p:nvSpPr>
          <p:cNvPr id="4" name="Footer Placeholder 3">
            <a:extLst>
              <a:ext uri="{FF2B5EF4-FFF2-40B4-BE49-F238E27FC236}">
                <a16:creationId xmlns:a16="http://schemas.microsoft.com/office/drawing/2014/main" id="{BC9DDA55-CC87-4C5C-90EB-0F42E274B5D0}"/>
              </a:ext>
            </a:extLst>
          </p:cNvPr>
          <p:cNvSpPr>
            <a:spLocks noGrp="1"/>
          </p:cNvSpPr>
          <p:nvPr>
            <p:ph type="ftr" sz="quarter" idx="11"/>
          </p:nvPr>
        </p:nvSpPr>
        <p:spPr/>
        <p:txBody>
          <a:bodyPr/>
          <a:lstStyle/>
          <a:p>
            <a:r>
              <a:rPr lang="nb-NO"/>
              <a:t>Sikkerhet</a:t>
            </a:r>
            <a:endParaRPr lang="nb-NO" dirty="0"/>
          </a:p>
        </p:txBody>
      </p:sp>
      <p:sp>
        <p:nvSpPr>
          <p:cNvPr id="6" name="Slide Number Placeholder 5">
            <a:extLst>
              <a:ext uri="{FF2B5EF4-FFF2-40B4-BE49-F238E27FC236}">
                <a16:creationId xmlns:a16="http://schemas.microsoft.com/office/drawing/2014/main" id="{77B8A7AE-F710-47C9-BEC6-CFB22BE03482}"/>
              </a:ext>
            </a:extLst>
          </p:cNvPr>
          <p:cNvSpPr>
            <a:spLocks noGrp="1"/>
          </p:cNvSpPr>
          <p:nvPr>
            <p:ph type="sldNum" sz="quarter" idx="12"/>
          </p:nvPr>
        </p:nvSpPr>
        <p:spPr/>
        <p:txBody>
          <a:bodyPr/>
          <a:lstStyle/>
          <a:p>
            <a:fld id="{1B848CFE-08FE-654C-8A49-98896CE6F7B5}" type="slidenum">
              <a:rPr lang="nb-NO" smtClean="0"/>
              <a:pPr/>
              <a:t>‹#›</a:t>
            </a:fld>
            <a:endParaRPr lang="nb-NO" dirty="0"/>
          </a:p>
        </p:txBody>
      </p:sp>
      <p:sp>
        <p:nvSpPr>
          <p:cNvPr id="12" name="Content Placeholder 11">
            <a:extLst>
              <a:ext uri="{FF2B5EF4-FFF2-40B4-BE49-F238E27FC236}">
                <a16:creationId xmlns:a16="http://schemas.microsoft.com/office/drawing/2014/main" id="{C550F5D4-3D6F-4FE7-B4D9-DC9A0FF38896}"/>
              </a:ext>
            </a:extLst>
          </p:cNvPr>
          <p:cNvSpPr>
            <a:spLocks noGrp="1"/>
          </p:cNvSpPr>
          <p:nvPr>
            <p:ph sz="quarter" idx="13"/>
          </p:nvPr>
        </p:nvSpPr>
        <p:spPr>
          <a:xfrm>
            <a:off x="467139" y="2196887"/>
            <a:ext cx="11257722" cy="3789791"/>
          </a:xfrm>
          <a:prstGeom prst="rect">
            <a:avLst/>
          </a:prstGeom>
        </p:spPr>
        <p:txBody>
          <a:bodyPr lIns="91440" tIns="45720" rIns="91440" bIns="45720"/>
          <a:lstStyle/>
          <a:p>
            <a:pPr lvl="0"/>
            <a:r>
              <a:rPr lang="nb-NO"/>
              <a:t>Klikk for å redigere tekststiler i malen
Andre nivå
Tredje nivå
Fjerde nivå
Femte nivå</a:t>
            </a:r>
            <a:endParaRPr lang="en-US" dirty="0"/>
          </a:p>
        </p:txBody>
      </p:sp>
    </p:spTree>
    <p:extLst>
      <p:ext uri="{BB962C8B-B14F-4D97-AF65-F5344CB8AC3E}">
        <p14:creationId xmlns:p14="http://schemas.microsoft.com/office/powerpoint/2010/main" val="1830248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llomside 1">
    <p:bg>
      <p:bgPr>
        <a:solidFill>
          <a:schemeClr val="bg2"/>
        </a:solidFill>
        <a:effectLst/>
      </p:bgPr>
    </p:bg>
    <p:spTree>
      <p:nvGrpSpPr>
        <p:cNvPr id="1" name=""/>
        <p:cNvGrpSpPr/>
        <p:nvPr/>
      </p:nvGrpSpPr>
      <p:grpSpPr>
        <a:xfrm>
          <a:off x="0" y="0"/>
          <a:ext cx="0" cy="0"/>
          <a:chOff x="0" y="0"/>
          <a:chExt cx="0" cy="0"/>
        </a:xfrm>
      </p:grpSpPr>
      <p:sp>
        <p:nvSpPr>
          <p:cNvPr id="10" name="Plassholder for bilde 11">
            <a:extLst>
              <a:ext uri="{FF2B5EF4-FFF2-40B4-BE49-F238E27FC236}">
                <a16:creationId xmlns:a16="http://schemas.microsoft.com/office/drawing/2014/main" id="{774DB7DA-B13E-7B42-95AF-3C1CEB632863}"/>
              </a:ext>
            </a:extLst>
          </p:cNvPr>
          <p:cNvSpPr>
            <a:spLocks noGrp="1"/>
          </p:cNvSpPr>
          <p:nvPr>
            <p:ph type="pic" sz="quarter" idx="15" hasCustomPrompt="1"/>
          </p:nvPr>
        </p:nvSpPr>
        <p:spPr>
          <a:xfrm>
            <a:off x="1" y="0"/>
            <a:ext cx="12192000" cy="6673026"/>
          </a:xfrm>
          <a:solidFill>
            <a:schemeClr val="bg1">
              <a:lumMod val="85000"/>
            </a:schemeClr>
          </a:solidFill>
        </p:spPr>
        <p:txBody>
          <a:bodyPr anchor="ctr" anchorCtr="1"/>
          <a:lstStyle>
            <a:lvl1pPr marL="0" indent="0">
              <a:buNone/>
              <a:defRPr/>
            </a:lvl1pPr>
          </a:lstStyle>
          <a:p>
            <a:r>
              <a:rPr lang="nb-NO" dirty="0"/>
              <a:t>Bildeplassholder</a:t>
            </a:r>
          </a:p>
        </p:txBody>
      </p:sp>
      <p:sp>
        <p:nvSpPr>
          <p:cNvPr id="2" name="Tittel 1">
            <a:extLst>
              <a:ext uri="{FF2B5EF4-FFF2-40B4-BE49-F238E27FC236}">
                <a16:creationId xmlns:a16="http://schemas.microsoft.com/office/drawing/2014/main" id="{427AF651-8B10-B24C-9288-40CB26C3F219}"/>
              </a:ext>
            </a:extLst>
          </p:cNvPr>
          <p:cNvSpPr>
            <a:spLocks noGrp="1"/>
          </p:cNvSpPr>
          <p:nvPr>
            <p:ph type="ctrTitle"/>
          </p:nvPr>
        </p:nvSpPr>
        <p:spPr>
          <a:xfrm>
            <a:off x="467139" y="4914670"/>
            <a:ext cx="11257722" cy="1170230"/>
          </a:xfrm>
          <a:solidFill>
            <a:schemeClr val="bg1"/>
          </a:solidFill>
        </p:spPr>
        <p:txBody>
          <a:bodyPr wrap="square" lIns="360000" tIns="360000" rIns="360000" bIns="360000" anchor="b" anchorCtr="0">
            <a:spAutoFit/>
          </a:bodyPr>
          <a:lstStyle>
            <a:lvl1pPr algn="l">
              <a:defRPr sz="3200"/>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6E7DD1FC-296F-D349-B10B-4B51E290901F}"/>
              </a:ext>
            </a:extLst>
          </p:cNvPr>
          <p:cNvSpPr>
            <a:spLocks noGrp="1"/>
          </p:cNvSpPr>
          <p:nvPr>
            <p:ph type="dt" sz="half" idx="10"/>
          </p:nvPr>
        </p:nvSpPr>
        <p:spPr/>
        <p:txBody>
          <a:bodyPr/>
          <a:lstStyle/>
          <a:p>
            <a:fld id="{BBE12C4A-F7B9-412A-98DD-D5969A85A244}" type="datetime1">
              <a:rPr lang="nb-NO" smtClean="0"/>
              <a:t>24.02.2025</a:t>
            </a:fld>
            <a:endParaRPr lang="nb-NO"/>
          </a:p>
        </p:txBody>
      </p:sp>
      <p:sp>
        <p:nvSpPr>
          <p:cNvPr id="5" name="Plassholder for bunntekst 4">
            <a:extLst>
              <a:ext uri="{FF2B5EF4-FFF2-40B4-BE49-F238E27FC236}">
                <a16:creationId xmlns:a16="http://schemas.microsoft.com/office/drawing/2014/main" id="{B62A429E-2725-7F44-9C61-590A32F2B5D8}"/>
              </a:ext>
            </a:extLst>
          </p:cNvPr>
          <p:cNvSpPr>
            <a:spLocks noGrp="1"/>
          </p:cNvSpPr>
          <p:nvPr>
            <p:ph type="ftr" sz="quarter" idx="11"/>
          </p:nvPr>
        </p:nvSpPr>
        <p:spPr/>
        <p:txBody>
          <a:bodyPr/>
          <a:lstStyle/>
          <a:p>
            <a:r>
              <a:rPr lang="nb-NO"/>
              <a:t>Sikkerhet</a:t>
            </a:r>
          </a:p>
        </p:txBody>
      </p:sp>
      <p:sp>
        <p:nvSpPr>
          <p:cNvPr id="6" name="Plassholder for lysbildenummer 5">
            <a:extLst>
              <a:ext uri="{FF2B5EF4-FFF2-40B4-BE49-F238E27FC236}">
                <a16:creationId xmlns:a16="http://schemas.microsoft.com/office/drawing/2014/main" id="{36F3E9E8-E0E1-0643-9F33-4D6B1F92A3C0}"/>
              </a:ext>
            </a:extLst>
          </p:cNvPr>
          <p:cNvSpPr>
            <a:spLocks noGrp="1"/>
          </p:cNvSpPr>
          <p:nvPr>
            <p:ph type="sldNum" sz="quarter" idx="12"/>
          </p:nvPr>
        </p:nvSpPr>
        <p:spPr/>
        <p:txBody>
          <a:bodyPr/>
          <a:lstStyle/>
          <a:p>
            <a:fld id="{1B848CFE-08FE-654C-8A49-98896CE6F7B5}" type="slidenum">
              <a:rPr lang="nb-NO" smtClean="0"/>
              <a:t>‹#›</a:t>
            </a:fld>
            <a:endParaRPr lang="nb-NO"/>
          </a:p>
        </p:txBody>
      </p:sp>
      <p:sp>
        <p:nvSpPr>
          <p:cNvPr id="8" name="Text Placeholder 2">
            <a:extLst>
              <a:ext uri="{FF2B5EF4-FFF2-40B4-BE49-F238E27FC236}">
                <a16:creationId xmlns:a16="http://schemas.microsoft.com/office/drawing/2014/main" id="{A33CB00A-8820-4CA8-9F75-8C59FD05CFB3}"/>
              </a:ext>
            </a:extLst>
          </p:cNvPr>
          <p:cNvSpPr>
            <a:spLocks noGrp="1"/>
          </p:cNvSpPr>
          <p:nvPr>
            <p:ph type="body" sz="quarter" idx="16" hasCustomPrompt="1"/>
          </p:nvPr>
        </p:nvSpPr>
        <p:spPr>
          <a:xfrm>
            <a:off x="467138" y="401310"/>
            <a:ext cx="1821851" cy="358927"/>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p>
        </p:txBody>
      </p:sp>
    </p:spTree>
    <p:extLst>
      <p:ext uri="{BB962C8B-B14F-4D97-AF65-F5344CB8AC3E}">
        <p14:creationId xmlns:p14="http://schemas.microsoft.com/office/powerpoint/2010/main" val="3500745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tatement">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7AF651-8B10-B24C-9288-40CB26C3F219}"/>
              </a:ext>
            </a:extLst>
          </p:cNvPr>
          <p:cNvSpPr>
            <a:spLocks noGrp="1"/>
          </p:cNvSpPr>
          <p:nvPr>
            <p:ph type="ctrTitle"/>
          </p:nvPr>
        </p:nvSpPr>
        <p:spPr>
          <a:xfrm>
            <a:off x="1418903" y="2843885"/>
            <a:ext cx="9354194" cy="1170230"/>
          </a:xfrm>
          <a:noFill/>
        </p:spPr>
        <p:txBody>
          <a:bodyPr wrap="square" lIns="360000" tIns="360000" rIns="360000" bIns="360000" anchor="ctr" anchorCtr="0">
            <a:spAutoFit/>
          </a:bodyPr>
          <a:lstStyle>
            <a:lvl1pPr algn="ctr">
              <a:defRPr sz="3200" b="0">
                <a:solidFill>
                  <a:schemeClr val="bg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6E7DD1FC-296F-D349-B10B-4B51E290901F}"/>
              </a:ext>
            </a:extLst>
          </p:cNvPr>
          <p:cNvSpPr>
            <a:spLocks noGrp="1"/>
          </p:cNvSpPr>
          <p:nvPr>
            <p:ph type="dt" sz="half" idx="10"/>
          </p:nvPr>
        </p:nvSpPr>
        <p:spPr/>
        <p:txBody>
          <a:bodyPr/>
          <a:lstStyle>
            <a:lvl1pPr>
              <a:defRPr>
                <a:solidFill>
                  <a:schemeClr val="bg1"/>
                </a:solidFill>
              </a:defRPr>
            </a:lvl1pPr>
          </a:lstStyle>
          <a:p>
            <a:fld id="{352457E8-B9DA-4A6F-841E-4534D80ED30F}" type="datetime1">
              <a:rPr lang="nb-NO" smtClean="0"/>
              <a:t>24.02.2025</a:t>
            </a:fld>
            <a:endParaRPr lang="nb-NO" dirty="0"/>
          </a:p>
        </p:txBody>
      </p:sp>
      <p:sp>
        <p:nvSpPr>
          <p:cNvPr id="5" name="Plassholder for bunntekst 4">
            <a:extLst>
              <a:ext uri="{FF2B5EF4-FFF2-40B4-BE49-F238E27FC236}">
                <a16:creationId xmlns:a16="http://schemas.microsoft.com/office/drawing/2014/main" id="{B62A429E-2725-7F44-9C61-590A32F2B5D8}"/>
              </a:ext>
            </a:extLst>
          </p:cNvPr>
          <p:cNvSpPr>
            <a:spLocks noGrp="1"/>
          </p:cNvSpPr>
          <p:nvPr>
            <p:ph type="ftr" sz="quarter" idx="11"/>
          </p:nvPr>
        </p:nvSpPr>
        <p:spPr/>
        <p:txBody>
          <a:bodyPr/>
          <a:lstStyle>
            <a:lvl1pPr>
              <a:defRPr>
                <a:solidFill>
                  <a:schemeClr val="bg1"/>
                </a:solidFill>
              </a:defRPr>
            </a:lvl1pPr>
          </a:lstStyle>
          <a:p>
            <a:r>
              <a:rPr lang="nb-NO"/>
              <a:t>Sikkerhet</a:t>
            </a:r>
            <a:endParaRPr lang="nb-NO" dirty="0"/>
          </a:p>
        </p:txBody>
      </p:sp>
      <p:sp>
        <p:nvSpPr>
          <p:cNvPr id="6" name="Plassholder for lysbildenummer 5">
            <a:extLst>
              <a:ext uri="{FF2B5EF4-FFF2-40B4-BE49-F238E27FC236}">
                <a16:creationId xmlns:a16="http://schemas.microsoft.com/office/drawing/2014/main" id="{36F3E9E8-E0E1-0643-9F33-4D6B1F92A3C0}"/>
              </a:ext>
            </a:extLst>
          </p:cNvPr>
          <p:cNvSpPr>
            <a:spLocks noGrp="1"/>
          </p:cNvSpPr>
          <p:nvPr>
            <p:ph type="sldNum" sz="quarter" idx="12"/>
          </p:nvPr>
        </p:nvSpPr>
        <p:spPr/>
        <p:txBody>
          <a:bodyPr/>
          <a:lstStyle>
            <a:lvl1pPr>
              <a:defRPr>
                <a:solidFill>
                  <a:schemeClr val="bg1"/>
                </a:solidFill>
              </a:defRPr>
            </a:lvl1pPr>
          </a:lstStyle>
          <a:p>
            <a:fld id="{1B848CFE-08FE-654C-8A49-98896CE6F7B5}" type="slidenum">
              <a:rPr lang="nb-NO" smtClean="0"/>
              <a:pPr/>
              <a:t>‹#›</a:t>
            </a:fld>
            <a:endParaRPr lang="nb-NO" dirty="0"/>
          </a:p>
        </p:txBody>
      </p:sp>
      <p:pic>
        <p:nvPicPr>
          <p:cNvPr id="8" name="Grafikk 7">
            <a:extLst>
              <a:ext uri="{FF2B5EF4-FFF2-40B4-BE49-F238E27FC236}">
                <a16:creationId xmlns:a16="http://schemas.microsoft.com/office/drawing/2014/main" id="{57D22FE3-53CC-5B45-AFC0-878FCD4319F4}"/>
              </a:ext>
            </a:extLst>
          </p:cNvPr>
          <p:cNvPicPr>
            <a:picLocks noChangeAspect="1"/>
          </p:cNvPicPr>
          <p:nvPr userDrawn="1"/>
        </p:nvPicPr>
        <p:blipFill>
          <a:blip r:embed="rId2"/>
          <a:stretch>
            <a:fillRect/>
          </a:stretch>
        </p:blipFill>
        <p:spPr>
          <a:xfrm>
            <a:off x="5185074" y="401309"/>
            <a:ext cx="1821851" cy="358926"/>
          </a:xfrm>
          <a:prstGeom prst="rect">
            <a:avLst/>
          </a:prstGeom>
        </p:spPr>
      </p:pic>
    </p:spTree>
    <p:extLst>
      <p:ext uri="{BB962C8B-B14F-4D97-AF65-F5344CB8AC3E}">
        <p14:creationId xmlns:p14="http://schemas.microsoft.com/office/powerpoint/2010/main" val="1375585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iste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47C52F8-BFEC-F441-8F85-F61935F849F6}"/>
              </a:ext>
            </a:extLst>
          </p:cNvPr>
          <p:cNvSpPr/>
          <p:nvPr userDrawn="1"/>
        </p:nvSpPr>
        <p:spPr>
          <a:xfrm>
            <a:off x="0" y="-47413"/>
            <a:ext cx="12192000" cy="6905413"/>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2">
            <a:extLst>
              <a:ext uri="{FF2B5EF4-FFF2-40B4-BE49-F238E27FC236}">
                <a16:creationId xmlns:a16="http://schemas.microsoft.com/office/drawing/2014/main" id="{D9F80975-59A9-5941-9B4A-7C94F1E6778D}"/>
              </a:ext>
            </a:extLst>
          </p:cNvPr>
          <p:cNvSpPr>
            <a:spLocks noGrp="1"/>
          </p:cNvSpPr>
          <p:nvPr>
            <p:ph type="body" idx="1" hasCustomPrompt="1"/>
          </p:nvPr>
        </p:nvSpPr>
        <p:spPr>
          <a:xfrm>
            <a:off x="467140" y="3940106"/>
            <a:ext cx="11257722"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dirty="0"/>
              <a:t>Rediger tekststiler i malen
</a:t>
            </a:r>
          </a:p>
        </p:txBody>
      </p:sp>
      <p:pic>
        <p:nvPicPr>
          <p:cNvPr id="7" name="Grafikk 6">
            <a:extLst>
              <a:ext uri="{FF2B5EF4-FFF2-40B4-BE49-F238E27FC236}">
                <a16:creationId xmlns:a16="http://schemas.microsoft.com/office/drawing/2014/main" id="{C9DE0825-1FB5-7A4D-A414-21664FE347DE}"/>
              </a:ext>
            </a:extLst>
          </p:cNvPr>
          <p:cNvPicPr>
            <a:picLocks noChangeAspect="1"/>
          </p:cNvPicPr>
          <p:nvPr userDrawn="1"/>
        </p:nvPicPr>
        <p:blipFill>
          <a:blip r:embed="rId2"/>
          <a:stretch>
            <a:fillRect/>
          </a:stretch>
        </p:blipFill>
        <p:spPr>
          <a:xfrm>
            <a:off x="3276815" y="2294466"/>
            <a:ext cx="5638370" cy="1110827"/>
          </a:xfrm>
          <a:prstGeom prst="rect">
            <a:avLst/>
          </a:prstGeom>
        </p:spPr>
      </p:pic>
    </p:spTree>
    <p:extLst>
      <p:ext uri="{BB962C8B-B14F-4D97-AF65-F5344CB8AC3E}">
        <p14:creationId xmlns:p14="http://schemas.microsoft.com/office/powerpoint/2010/main" val="399115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7AF651-8B10-B24C-9288-40CB26C3F219}"/>
              </a:ext>
            </a:extLst>
          </p:cNvPr>
          <p:cNvSpPr>
            <a:spLocks noGrp="1"/>
          </p:cNvSpPr>
          <p:nvPr>
            <p:ph type="ctrTitle"/>
          </p:nvPr>
        </p:nvSpPr>
        <p:spPr>
          <a:xfrm>
            <a:off x="467139" y="3028143"/>
            <a:ext cx="11257722" cy="1921544"/>
          </a:xfrm>
          <a:solidFill>
            <a:schemeClr val="bg1">
              <a:lumMod val="95000"/>
            </a:schemeClr>
          </a:solidFill>
        </p:spPr>
        <p:txBody>
          <a:bodyPr wrap="square" lIns="360000" tIns="720000" rIns="360000" bIns="360000" anchor="b">
            <a:spAutoFit/>
          </a:bodyPr>
          <a:lstStyle>
            <a:lvl1pPr algn="l">
              <a:defRPr sz="6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120850E4-18A6-B64F-B35C-195985DEA9F2}"/>
              </a:ext>
            </a:extLst>
          </p:cNvPr>
          <p:cNvSpPr>
            <a:spLocks noGrp="1"/>
          </p:cNvSpPr>
          <p:nvPr>
            <p:ph type="subTitle" idx="1"/>
          </p:nvPr>
        </p:nvSpPr>
        <p:spPr>
          <a:xfrm>
            <a:off x="467139" y="4949687"/>
            <a:ext cx="11257722" cy="1711228"/>
          </a:xfrm>
          <a:solidFill>
            <a:schemeClr val="bg1">
              <a:lumMod val="95000"/>
            </a:schemeClr>
          </a:solidFill>
        </p:spPr>
        <p:txBody>
          <a:bodyPr lIns="360000" tIns="0" rIns="360000" bIns="36000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6E7DD1FC-296F-D349-B10B-4B51E290901F}"/>
              </a:ext>
            </a:extLst>
          </p:cNvPr>
          <p:cNvSpPr>
            <a:spLocks noGrp="1"/>
          </p:cNvSpPr>
          <p:nvPr>
            <p:ph type="dt" sz="half" idx="10"/>
          </p:nvPr>
        </p:nvSpPr>
        <p:spPr/>
        <p:txBody>
          <a:bodyPr/>
          <a:lstStyle/>
          <a:p>
            <a:fld id="{91033BBE-8BD1-421E-BB4A-8D89A54A266A}" type="datetime1">
              <a:rPr lang="nb-NO" smtClean="0"/>
              <a:t>24.02.2025</a:t>
            </a:fld>
            <a:endParaRPr lang="nb-NO"/>
          </a:p>
        </p:txBody>
      </p:sp>
      <p:sp>
        <p:nvSpPr>
          <p:cNvPr id="5" name="Plassholder for bunntekst 4">
            <a:extLst>
              <a:ext uri="{FF2B5EF4-FFF2-40B4-BE49-F238E27FC236}">
                <a16:creationId xmlns:a16="http://schemas.microsoft.com/office/drawing/2014/main" id="{B62A429E-2725-7F44-9C61-590A32F2B5D8}"/>
              </a:ext>
            </a:extLst>
          </p:cNvPr>
          <p:cNvSpPr>
            <a:spLocks noGrp="1"/>
          </p:cNvSpPr>
          <p:nvPr>
            <p:ph type="ftr" sz="quarter" idx="11"/>
          </p:nvPr>
        </p:nvSpPr>
        <p:spPr/>
        <p:txBody>
          <a:bodyPr/>
          <a:lstStyle/>
          <a:p>
            <a:r>
              <a:rPr lang="nb-NO"/>
              <a:t>Sikkerhet</a:t>
            </a:r>
          </a:p>
        </p:txBody>
      </p:sp>
      <p:sp>
        <p:nvSpPr>
          <p:cNvPr id="6" name="Plassholder for lysbildenummer 5">
            <a:extLst>
              <a:ext uri="{FF2B5EF4-FFF2-40B4-BE49-F238E27FC236}">
                <a16:creationId xmlns:a16="http://schemas.microsoft.com/office/drawing/2014/main" id="{36F3E9E8-E0E1-0643-9F33-4D6B1F92A3C0}"/>
              </a:ext>
            </a:extLst>
          </p:cNvPr>
          <p:cNvSpPr>
            <a:spLocks noGrp="1"/>
          </p:cNvSpPr>
          <p:nvPr>
            <p:ph type="sldNum" sz="quarter" idx="12"/>
          </p:nvPr>
        </p:nvSpPr>
        <p:spPr/>
        <p:txBody>
          <a:bodyPr/>
          <a:lstStyle/>
          <a:p>
            <a:fld id="{1B848CFE-08FE-654C-8A49-98896CE6F7B5}" type="slidenum">
              <a:rPr lang="nb-NO" smtClean="0"/>
              <a:t>‹#›</a:t>
            </a:fld>
            <a:endParaRPr lang="nb-NO"/>
          </a:p>
        </p:txBody>
      </p:sp>
      <p:pic>
        <p:nvPicPr>
          <p:cNvPr id="12" name="Grafikk 7">
            <a:extLst>
              <a:ext uri="{FF2B5EF4-FFF2-40B4-BE49-F238E27FC236}">
                <a16:creationId xmlns:a16="http://schemas.microsoft.com/office/drawing/2014/main" id="{6933E670-45C5-4F19-8EAB-2C5F4D0FAE1F}"/>
              </a:ext>
            </a:extLst>
          </p:cNvPr>
          <p:cNvPicPr>
            <a:picLocks noChangeAspect="1"/>
          </p:cNvPicPr>
          <p:nvPr userDrawn="1"/>
        </p:nvPicPr>
        <p:blipFill>
          <a:blip r:embed="rId2"/>
          <a:stretch>
            <a:fillRect/>
          </a:stretch>
        </p:blipFill>
        <p:spPr>
          <a:xfrm>
            <a:off x="467138" y="693404"/>
            <a:ext cx="3764203" cy="737831"/>
          </a:xfrm>
          <a:prstGeom prst="rect">
            <a:avLst/>
          </a:prstGeom>
        </p:spPr>
      </p:pic>
      <p:sp>
        <p:nvSpPr>
          <p:cNvPr id="13" name="Rektangel 7">
            <a:extLst>
              <a:ext uri="{FF2B5EF4-FFF2-40B4-BE49-F238E27FC236}">
                <a16:creationId xmlns:a16="http://schemas.microsoft.com/office/drawing/2014/main" id="{C183AFC8-5BB4-4697-A185-E4973638D221}"/>
              </a:ext>
            </a:extLst>
          </p:cNvPr>
          <p:cNvSpPr/>
          <p:nvPr userDrawn="1"/>
        </p:nvSpPr>
        <p:spPr>
          <a:xfrm>
            <a:off x="0" y="6667248"/>
            <a:ext cx="12192000" cy="190752"/>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26801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72B29BBE-5D81-2E42-815E-6ADADF8C5454}"/>
              </a:ext>
            </a:extLst>
          </p:cNvPr>
          <p:cNvSpPr>
            <a:spLocks noGrp="1"/>
          </p:cNvSpPr>
          <p:nvPr>
            <p:ph type="title"/>
          </p:nvPr>
        </p:nvSpPr>
        <p:spPr>
          <a:xfrm>
            <a:off x="467138" y="871323"/>
            <a:ext cx="11257722" cy="1325563"/>
          </a:xfrm>
          <a:prstGeom prst="rect">
            <a:avLst/>
          </a:prstGeom>
        </p:spPr>
        <p:txBody>
          <a:bodyPr vert="horz" lIns="91440" tIns="45720" rIns="91440" bIns="45720" rtlCol="0" anchor="ctr">
            <a:normAutofit/>
          </a:bodyPr>
          <a:lstStyle/>
          <a:p>
            <a:r>
              <a:rPr lang="nb-NO"/>
              <a:t>Klikk for å redigere tittelstil</a:t>
            </a:r>
            <a:endParaRPr lang="nb-NO" dirty="0"/>
          </a:p>
        </p:txBody>
      </p:sp>
      <p:sp>
        <p:nvSpPr>
          <p:cNvPr id="4" name="Content Placeholder 3">
            <a:extLst>
              <a:ext uri="{FF2B5EF4-FFF2-40B4-BE49-F238E27FC236}">
                <a16:creationId xmlns:a16="http://schemas.microsoft.com/office/drawing/2014/main" id="{7C2D2A85-636A-4B56-827C-2143CF3FC576}"/>
              </a:ext>
            </a:extLst>
          </p:cNvPr>
          <p:cNvSpPr>
            <a:spLocks noGrp="1"/>
          </p:cNvSpPr>
          <p:nvPr>
            <p:ph sz="quarter" idx="12"/>
          </p:nvPr>
        </p:nvSpPr>
        <p:spPr>
          <a:xfrm>
            <a:off x="467139" y="2196887"/>
            <a:ext cx="11257722" cy="3789791"/>
          </a:xfrm>
          <a:prstGeom prst="rect">
            <a:avLst/>
          </a:prstGeom>
        </p:spPr>
        <p:txBody>
          <a:bodyPr lIns="91440" tIns="45720" rIns="91440" bIns="45720"/>
          <a:lstStyle/>
          <a:p>
            <a:pPr lvl="0"/>
            <a:r>
              <a:rPr lang="nb-NO"/>
              <a:t>Klikk for å redigere tekststiler i malen
Andre nivå
Tredje nivå
Fjerde nivå
Femte nivå</a:t>
            </a:r>
            <a:endParaRPr lang="en-US" dirty="0"/>
          </a:p>
        </p:txBody>
      </p:sp>
      <p:sp>
        <p:nvSpPr>
          <p:cNvPr id="2" name="Date Placeholder 1">
            <a:extLst>
              <a:ext uri="{FF2B5EF4-FFF2-40B4-BE49-F238E27FC236}">
                <a16:creationId xmlns:a16="http://schemas.microsoft.com/office/drawing/2014/main" id="{C48D47F8-9787-4DEA-A47F-98B114BCD32D}"/>
              </a:ext>
            </a:extLst>
          </p:cNvPr>
          <p:cNvSpPr>
            <a:spLocks noGrp="1"/>
          </p:cNvSpPr>
          <p:nvPr>
            <p:ph type="dt" sz="half" idx="13"/>
          </p:nvPr>
        </p:nvSpPr>
        <p:spPr/>
        <p:txBody>
          <a:bodyPr/>
          <a:lstStyle/>
          <a:p>
            <a:fld id="{8DA2F49E-AAAF-4B2E-9BB6-E7334E78EE50}" type="datetime1">
              <a:rPr lang="nb-NO" smtClean="0"/>
              <a:t>24.02.2025</a:t>
            </a:fld>
            <a:endParaRPr lang="nb-NO" dirty="0"/>
          </a:p>
        </p:txBody>
      </p:sp>
      <p:sp>
        <p:nvSpPr>
          <p:cNvPr id="3" name="Footer Placeholder 2">
            <a:extLst>
              <a:ext uri="{FF2B5EF4-FFF2-40B4-BE49-F238E27FC236}">
                <a16:creationId xmlns:a16="http://schemas.microsoft.com/office/drawing/2014/main" id="{1BB7AA79-7296-4B14-85DA-10D70C3759ED}"/>
              </a:ext>
            </a:extLst>
          </p:cNvPr>
          <p:cNvSpPr>
            <a:spLocks noGrp="1"/>
          </p:cNvSpPr>
          <p:nvPr>
            <p:ph type="ftr" sz="quarter" idx="14"/>
          </p:nvPr>
        </p:nvSpPr>
        <p:spPr/>
        <p:txBody>
          <a:bodyPr/>
          <a:lstStyle/>
          <a:p>
            <a:r>
              <a:rPr lang="nb-NO"/>
              <a:t>Sikkerhet</a:t>
            </a:r>
            <a:endParaRPr lang="nb-NO" dirty="0"/>
          </a:p>
        </p:txBody>
      </p:sp>
      <p:sp>
        <p:nvSpPr>
          <p:cNvPr id="6" name="Slide Number Placeholder 5">
            <a:extLst>
              <a:ext uri="{FF2B5EF4-FFF2-40B4-BE49-F238E27FC236}">
                <a16:creationId xmlns:a16="http://schemas.microsoft.com/office/drawing/2014/main" id="{38D08255-4800-4413-8EFD-6A09ADBD0D92}"/>
              </a:ext>
            </a:extLst>
          </p:cNvPr>
          <p:cNvSpPr>
            <a:spLocks noGrp="1"/>
          </p:cNvSpPr>
          <p:nvPr>
            <p:ph type="sldNum" sz="quarter" idx="15"/>
          </p:nvPr>
        </p:nvSpPr>
        <p:spPr/>
        <p:txBody>
          <a:bodyPr/>
          <a:lstStyle/>
          <a:p>
            <a:fld id="{1B848CFE-08FE-654C-8A49-98896CE6F7B5}" type="slidenum">
              <a:rPr lang="nb-NO" smtClean="0"/>
              <a:pPr/>
              <a:t>‹#›</a:t>
            </a:fld>
            <a:endParaRPr lang="nb-NO" dirty="0"/>
          </a:p>
        </p:txBody>
      </p:sp>
    </p:spTree>
    <p:extLst>
      <p:ext uri="{BB962C8B-B14F-4D97-AF65-F5344CB8AC3E}">
        <p14:creationId xmlns:p14="http://schemas.microsoft.com/office/powerpoint/2010/main" val="219204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72B29BBE-5D81-2E42-815E-6ADADF8C5454}"/>
              </a:ext>
            </a:extLst>
          </p:cNvPr>
          <p:cNvSpPr>
            <a:spLocks noGrp="1"/>
          </p:cNvSpPr>
          <p:nvPr>
            <p:ph type="title"/>
          </p:nvPr>
        </p:nvSpPr>
        <p:spPr>
          <a:xfrm>
            <a:off x="467138" y="871323"/>
            <a:ext cx="11257722" cy="1325563"/>
          </a:xfrm>
          <a:prstGeom prst="rect">
            <a:avLst/>
          </a:prstGeom>
        </p:spPr>
        <p:txBody>
          <a:bodyPr vert="horz" lIns="91440" tIns="45720" rIns="91440" bIns="45720" rtlCol="0" anchor="ctr">
            <a:normAutofit/>
          </a:bodyPr>
          <a:lstStyle/>
          <a:p>
            <a:r>
              <a:rPr lang="nb-NO"/>
              <a:t>Klikk for å redigere tittelstil</a:t>
            </a:r>
            <a:endParaRPr lang="nb-NO" dirty="0"/>
          </a:p>
        </p:txBody>
      </p:sp>
      <p:sp>
        <p:nvSpPr>
          <p:cNvPr id="4" name="Content Placeholder 3">
            <a:extLst>
              <a:ext uri="{FF2B5EF4-FFF2-40B4-BE49-F238E27FC236}">
                <a16:creationId xmlns:a16="http://schemas.microsoft.com/office/drawing/2014/main" id="{7C2D2A85-636A-4B56-827C-2143CF3FC576}"/>
              </a:ext>
            </a:extLst>
          </p:cNvPr>
          <p:cNvSpPr>
            <a:spLocks noGrp="1"/>
          </p:cNvSpPr>
          <p:nvPr>
            <p:ph sz="quarter" idx="12"/>
          </p:nvPr>
        </p:nvSpPr>
        <p:spPr>
          <a:xfrm>
            <a:off x="467139" y="2196887"/>
            <a:ext cx="11257722" cy="3789791"/>
          </a:xfrm>
          <a:prstGeom prst="rect">
            <a:avLst/>
          </a:prstGeom>
        </p:spPr>
        <p:txBody>
          <a:bodyPr lIns="91440" tIns="45720" rIns="91440" bIns="45720"/>
          <a:lstStyle/>
          <a:p>
            <a:pPr lvl="0"/>
            <a:r>
              <a:rPr lang="nb-NO"/>
              <a:t>Klikk for å redigere tekststiler i malen
Andre nivå
Tredje nivå
Fjerde nivå
Femte nivå</a:t>
            </a:r>
            <a:endParaRPr lang="en-US" dirty="0"/>
          </a:p>
        </p:txBody>
      </p:sp>
      <p:sp>
        <p:nvSpPr>
          <p:cNvPr id="2" name="Date Placeholder 1">
            <a:extLst>
              <a:ext uri="{FF2B5EF4-FFF2-40B4-BE49-F238E27FC236}">
                <a16:creationId xmlns:a16="http://schemas.microsoft.com/office/drawing/2014/main" id="{C48D47F8-9787-4DEA-A47F-98B114BCD32D}"/>
              </a:ext>
            </a:extLst>
          </p:cNvPr>
          <p:cNvSpPr>
            <a:spLocks noGrp="1"/>
          </p:cNvSpPr>
          <p:nvPr>
            <p:ph type="dt" sz="half" idx="13"/>
          </p:nvPr>
        </p:nvSpPr>
        <p:spPr/>
        <p:txBody>
          <a:bodyPr/>
          <a:lstStyle/>
          <a:p>
            <a:fld id="{F20C7C29-FBE5-4BE1-A84A-005C403F7EB4}" type="datetime1">
              <a:rPr lang="nb-NO" smtClean="0"/>
              <a:t>24.02.2025</a:t>
            </a:fld>
            <a:endParaRPr lang="nb-NO" dirty="0"/>
          </a:p>
        </p:txBody>
      </p:sp>
      <p:sp>
        <p:nvSpPr>
          <p:cNvPr id="3" name="Footer Placeholder 2">
            <a:extLst>
              <a:ext uri="{FF2B5EF4-FFF2-40B4-BE49-F238E27FC236}">
                <a16:creationId xmlns:a16="http://schemas.microsoft.com/office/drawing/2014/main" id="{1BB7AA79-7296-4B14-85DA-10D70C3759ED}"/>
              </a:ext>
            </a:extLst>
          </p:cNvPr>
          <p:cNvSpPr>
            <a:spLocks noGrp="1"/>
          </p:cNvSpPr>
          <p:nvPr>
            <p:ph type="ftr" sz="quarter" idx="14"/>
          </p:nvPr>
        </p:nvSpPr>
        <p:spPr/>
        <p:txBody>
          <a:bodyPr/>
          <a:lstStyle/>
          <a:p>
            <a:r>
              <a:rPr lang="nb-NO"/>
              <a:t>Sikkerhet</a:t>
            </a:r>
            <a:endParaRPr lang="nb-NO" dirty="0"/>
          </a:p>
        </p:txBody>
      </p:sp>
      <p:sp>
        <p:nvSpPr>
          <p:cNvPr id="6" name="Slide Number Placeholder 5">
            <a:extLst>
              <a:ext uri="{FF2B5EF4-FFF2-40B4-BE49-F238E27FC236}">
                <a16:creationId xmlns:a16="http://schemas.microsoft.com/office/drawing/2014/main" id="{38D08255-4800-4413-8EFD-6A09ADBD0D92}"/>
              </a:ext>
            </a:extLst>
          </p:cNvPr>
          <p:cNvSpPr>
            <a:spLocks noGrp="1"/>
          </p:cNvSpPr>
          <p:nvPr>
            <p:ph type="sldNum" sz="quarter" idx="15"/>
          </p:nvPr>
        </p:nvSpPr>
        <p:spPr/>
        <p:txBody>
          <a:bodyPr/>
          <a:lstStyle/>
          <a:p>
            <a:fld id="{1B848CFE-08FE-654C-8A49-98896CE6F7B5}" type="slidenum">
              <a:rPr lang="nb-NO" smtClean="0"/>
              <a:pPr/>
              <a:t>‹#›</a:t>
            </a:fld>
            <a:endParaRPr lang="nb-NO" dirty="0"/>
          </a:p>
        </p:txBody>
      </p:sp>
    </p:spTree>
    <p:extLst>
      <p:ext uri="{BB962C8B-B14F-4D97-AF65-F5344CB8AC3E}">
        <p14:creationId xmlns:p14="http://schemas.microsoft.com/office/powerpoint/2010/main" val="4052208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eloverskrift-oransje">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6D18F1-92B8-1541-8909-6C0467320C08}"/>
              </a:ext>
            </a:extLst>
          </p:cNvPr>
          <p:cNvSpPr>
            <a:spLocks noGrp="1"/>
          </p:cNvSpPr>
          <p:nvPr>
            <p:ph type="title"/>
          </p:nvPr>
        </p:nvSpPr>
        <p:spPr>
          <a:xfrm>
            <a:off x="467139" y="835095"/>
            <a:ext cx="11257722" cy="2852737"/>
          </a:xfrm>
        </p:spPr>
        <p:txBody>
          <a:bodyPr anchor="b"/>
          <a:lstStyle>
            <a:lvl1pPr algn="ctr">
              <a:defRPr sz="6000"/>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9F8A2966-C8AB-8B4D-BAB7-BEB7D0E469C8}"/>
              </a:ext>
            </a:extLst>
          </p:cNvPr>
          <p:cNvSpPr>
            <a:spLocks noGrp="1"/>
          </p:cNvSpPr>
          <p:nvPr>
            <p:ph type="body" idx="1" hasCustomPrompt="1"/>
          </p:nvPr>
        </p:nvSpPr>
        <p:spPr>
          <a:xfrm>
            <a:off x="467140" y="3940106"/>
            <a:ext cx="11257722"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dirty="0"/>
              <a:t>Rediger tekststiler i malen</a:t>
            </a:r>
          </a:p>
        </p:txBody>
      </p:sp>
      <p:sp>
        <p:nvSpPr>
          <p:cNvPr id="4" name="Plassholder for dato 3">
            <a:extLst>
              <a:ext uri="{FF2B5EF4-FFF2-40B4-BE49-F238E27FC236}">
                <a16:creationId xmlns:a16="http://schemas.microsoft.com/office/drawing/2014/main" id="{FD5FDF17-EE65-7E4B-90B7-E976C0D8D453}"/>
              </a:ext>
            </a:extLst>
          </p:cNvPr>
          <p:cNvSpPr>
            <a:spLocks noGrp="1"/>
          </p:cNvSpPr>
          <p:nvPr>
            <p:ph type="dt" sz="half" idx="10"/>
          </p:nvPr>
        </p:nvSpPr>
        <p:spPr/>
        <p:txBody>
          <a:bodyPr/>
          <a:lstStyle/>
          <a:p>
            <a:fld id="{282C4F14-B453-4679-A6BA-A209DF44BC8F}" type="datetime1">
              <a:rPr lang="nb-NO" smtClean="0"/>
              <a:t>24.02.2025</a:t>
            </a:fld>
            <a:endParaRPr lang="nb-NO"/>
          </a:p>
        </p:txBody>
      </p:sp>
      <p:sp>
        <p:nvSpPr>
          <p:cNvPr id="5" name="Plassholder for bunntekst 4">
            <a:extLst>
              <a:ext uri="{FF2B5EF4-FFF2-40B4-BE49-F238E27FC236}">
                <a16:creationId xmlns:a16="http://schemas.microsoft.com/office/drawing/2014/main" id="{E0CA3500-BC1A-5F4E-9D1D-E3B54E65ED0B}"/>
              </a:ext>
            </a:extLst>
          </p:cNvPr>
          <p:cNvSpPr>
            <a:spLocks noGrp="1"/>
          </p:cNvSpPr>
          <p:nvPr>
            <p:ph type="ftr" sz="quarter" idx="11"/>
          </p:nvPr>
        </p:nvSpPr>
        <p:spPr/>
        <p:txBody>
          <a:bodyPr/>
          <a:lstStyle/>
          <a:p>
            <a:r>
              <a:rPr lang="nb-NO"/>
              <a:t>Sikkerhet</a:t>
            </a:r>
          </a:p>
        </p:txBody>
      </p:sp>
      <p:sp>
        <p:nvSpPr>
          <p:cNvPr id="6" name="Plassholder for lysbildenummer 5">
            <a:extLst>
              <a:ext uri="{FF2B5EF4-FFF2-40B4-BE49-F238E27FC236}">
                <a16:creationId xmlns:a16="http://schemas.microsoft.com/office/drawing/2014/main" id="{5B5C173E-205D-5A42-8603-4A3ECCB96A1A}"/>
              </a:ext>
            </a:extLst>
          </p:cNvPr>
          <p:cNvSpPr>
            <a:spLocks noGrp="1"/>
          </p:cNvSpPr>
          <p:nvPr>
            <p:ph type="sldNum" sz="quarter" idx="12"/>
          </p:nvPr>
        </p:nvSpPr>
        <p:spPr/>
        <p:txBody>
          <a:bodyPr/>
          <a:lstStyle/>
          <a:p>
            <a:fld id="{1B848CFE-08FE-654C-8A49-98896CE6F7B5}" type="slidenum">
              <a:rPr lang="nb-NO" smtClean="0"/>
              <a:t>‹#›</a:t>
            </a:fld>
            <a:endParaRPr lang="nb-NO"/>
          </a:p>
        </p:txBody>
      </p:sp>
      <p:pic>
        <p:nvPicPr>
          <p:cNvPr id="9" name="Grafikk 7">
            <a:extLst>
              <a:ext uri="{FF2B5EF4-FFF2-40B4-BE49-F238E27FC236}">
                <a16:creationId xmlns:a16="http://schemas.microsoft.com/office/drawing/2014/main" id="{B0DB83E6-0741-4D02-9817-585AA060FD12}"/>
              </a:ext>
            </a:extLst>
          </p:cNvPr>
          <p:cNvPicPr>
            <a:picLocks noChangeAspect="1"/>
          </p:cNvPicPr>
          <p:nvPr userDrawn="1"/>
        </p:nvPicPr>
        <p:blipFill>
          <a:blip r:embed="rId2"/>
          <a:stretch>
            <a:fillRect/>
          </a:stretch>
        </p:blipFill>
        <p:spPr>
          <a:xfrm>
            <a:off x="5185074" y="401309"/>
            <a:ext cx="1821851" cy="358927"/>
          </a:xfrm>
          <a:prstGeom prst="rect">
            <a:avLst/>
          </a:prstGeom>
        </p:spPr>
      </p:pic>
    </p:spTree>
    <p:extLst>
      <p:ext uri="{BB962C8B-B14F-4D97-AF65-F5344CB8AC3E}">
        <p14:creationId xmlns:p14="http://schemas.microsoft.com/office/powerpoint/2010/main" val="1568891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Deloverskrift-lilla">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6D18F1-92B8-1541-8909-6C0467320C08}"/>
              </a:ext>
            </a:extLst>
          </p:cNvPr>
          <p:cNvSpPr>
            <a:spLocks noGrp="1"/>
          </p:cNvSpPr>
          <p:nvPr>
            <p:ph type="title"/>
          </p:nvPr>
        </p:nvSpPr>
        <p:spPr>
          <a:xfrm>
            <a:off x="467139" y="835095"/>
            <a:ext cx="11257722" cy="2852737"/>
          </a:xfrm>
        </p:spPr>
        <p:txBody>
          <a:bodyPr anchor="b"/>
          <a:lstStyle>
            <a:lvl1pPr algn="ctr">
              <a:defRPr sz="6000"/>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9F8A2966-C8AB-8B4D-BAB7-BEB7D0E469C8}"/>
              </a:ext>
            </a:extLst>
          </p:cNvPr>
          <p:cNvSpPr>
            <a:spLocks noGrp="1"/>
          </p:cNvSpPr>
          <p:nvPr>
            <p:ph type="body" idx="1" hasCustomPrompt="1"/>
          </p:nvPr>
        </p:nvSpPr>
        <p:spPr>
          <a:xfrm>
            <a:off x="467140" y="3940106"/>
            <a:ext cx="11257722"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dirty="0"/>
              <a:t>Rediger tekststiler i malen</a:t>
            </a:r>
          </a:p>
        </p:txBody>
      </p:sp>
      <p:sp>
        <p:nvSpPr>
          <p:cNvPr id="4" name="Plassholder for dato 3">
            <a:extLst>
              <a:ext uri="{FF2B5EF4-FFF2-40B4-BE49-F238E27FC236}">
                <a16:creationId xmlns:a16="http://schemas.microsoft.com/office/drawing/2014/main" id="{FD5FDF17-EE65-7E4B-90B7-E976C0D8D453}"/>
              </a:ext>
            </a:extLst>
          </p:cNvPr>
          <p:cNvSpPr>
            <a:spLocks noGrp="1"/>
          </p:cNvSpPr>
          <p:nvPr>
            <p:ph type="dt" sz="half" idx="10"/>
          </p:nvPr>
        </p:nvSpPr>
        <p:spPr/>
        <p:txBody>
          <a:bodyPr/>
          <a:lstStyle/>
          <a:p>
            <a:fld id="{C8D4F1C3-773B-406D-94B1-337A12F841CD}" type="datetime1">
              <a:rPr lang="nb-NO" smtClean="0"/>
              <a:t>24.02.2025</a:t>
            </a:fld>
            <a:endParaRPr lang="nb-NO"/>
          </a:p>
        </p:txBody>
      </p:sp>
      <p:sp>
        <p:nvSpPr>
          <p:cNvPr id="5" name="Plassholder for bunntekst 4">
            <a:extLst>
              <a:ext uri="{FF2B5EF4-FFF2-40B4-BE49-F238E27FC236}">
                <a16:creationId xmlns:a16="http://schemas.microsoft.com/office/drawing/2014/main" id="{E0CA3500-BC1A-5F4E-9D1D-E3B54E65ED0B}"/>
              </a:ext>
            </a:extLst>
          </p:cNvPr>
          <p:cNvSpPr>
            <a:spLocks noGrp="1"/>
          </p:cNvSpPr>
          <p:nvPr>
            <p:ph type="ftr" sz="quarter" idx="11"/>
          </p:nvPr>
        </p:nvSpPr>
        <p:spPr/>
        <p:txBody>
          <a:bodyPr/>
          <a:lstStyle/>
          <a:p>
            <a:r>
              <a:rPr lang="nb-NO"/>
              <a:t>Sikkerhet</a:t>
            </a:r>
          </a:p>
        </p:txBody>
      </p:sp>
      <p:sp>
        <p:nvSpPr>
          <p:cNvPr id="6" name="Plassholder for lysbildenummer 5">
            <a:extLst>
              <a:ext uri="{FF2B5EF4-FFF2-40B4-BE49-F238E27FC236}">
                <a16:creationId xmlns:a16="http://schemas.microsoft.com/office/drawing/2014/main" id="{5B5C173E-205D-5A42-8603-4A3ECCB96A1A}"/>
              </a:ext>
            </a:extLst>
          </p:cNvPr>
          <p:cNvSpPr>
            <a:spLocks noGrp="1"/>
          </p:cNvSpPr>
          <p:nvPr>
            <p:ph type="sldNum" sz="quarter" idx="12"/>
          </p:nvPr>
        </p:nvSpPr>
        <p:spPr/>
        <p:txBody>
          <a:bodyPr/>
          <a:lstStyle/>
          <a:p>
            <a:fld id="{1B848CFE-08FE-654C-8A49-98896CE6F7B5}" type="slidenum">
              <a:rPr lang="nb-NO" smtClean="0"/>
              <a:t>‹#›</a:t>
            </a:fld>
            <a:endParaRPr lang="nb-NO"/>
          </a:p>
        </p:txBody>
      </p:sp>
      <p:pic>
        <p:nvPicPr>
          <p:cNvPr id="9" name="Grafikk 7">
            <a:extLst>
              <a:ext uri="{FF2B5EF4-FFF2-40B4-BE49-F238E27FC236}">
                <a16:creationId xmlns:a16="http://schemas.microsoft.com/office/drawing/2014/main" id="{542551D8-8D62-45D7-8E82-B4D3F3B9AA7A}"/>
              </a:ext>
            </a:extLst>
          </p:cNvPr>
          <p:cNvPicPr>
            <a:picLocks noChangeAspect="1"/>
          </p:cNvPicPr>
          <p:nvPr userDrawn="1"/>
        </p:nvPicPr>
        <p:blipFill>
          <a:blip r:embed="rId2"/>
          <a:stretch>
            <a:fillRect/>
          </a:stretch>
        </p:blipFill>
        <p:spPr>
          <a:xfrm>
            <a:off x="5185074" y="401309"/>
            <a:ext cx="1821851" cy="358927"/>
          </a:xfrm>
          <a:prstGeom prst="rect">
            <a:avLst/>
          </a:prstGeom>
        </p:spPr>
      </p:pic>
    </p:spTree>
    <p:extLst>
      <p:ext uri="{BB962C8B-B14F-4D97-AF65-F5344CB8AC3E}">
        <p14:creationId xmlns:p14="http://schemas.microsoft.com/office/powerpoint/2010/main" val="1927753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Deloverskrift-grønn">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6D18F1-92B8-1541-8909-6C0467320C08}"/>
              </a:ext>
            </a:extLst>
          </p:cNvPr>
          <p:cNvSpPr>
            <a:spLocks noGrp="1"/>
          </p:cNvSpPr>
          <p:nvPr>
            <p:ph type="title"/>
          </p:nvPr>
        </p:nvSpPr>
        <p:spPr>
          <a:xfrm>
            <a:off x="467139" y="835095"/>
            <a:ext cx="11257722" cy="2852737"/>
          </a:xfrm>
        </p:spPr>
        <p:txBody>
          <a:bodyPr anchor="b"/>
          <a:lstStyle>
            <a:lvl1pPr algn="ctr">
              <a:defRPr sz="6000"/>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9F8A2966-C8AB-8B4D-BAB7-BEB7D0E469C8}"/>
              </a:ext>
            </a:extLst>
          </p:cNvPr>
          <p:cNvSpPr>
            <a:spLocks noGrp="1"/>
          </p:cNvSpPr>
          <p:nvPr>
            <p:ph type="body" idx="1" hasCustomPrompt="1"/>
          </p:nvPr>
        </p:nvSpPr>
        <p:spPr>
          <a:xfrm>
            <a:off x="467140" y="3940106"/>
            <a:ext cx="11257722"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dirty="0"/>
              <a:t>Rediger tekststiler i malen</a:t>
            </a:r>
          </a:p>
        </p:txBody>
      </p:sp>
      <p:sp>
        <p:nvSpPr>
          <p:cNvPr id="4" name="Plassholder for dato 3">
            <a:extLst>
              <a:ext uri="{FF2B5EF4-FFF2-40B4-BE49-F238E27FC236}">
                <a16:creationId xmlns:a16="http://schemas.microsoft.com/office/drawing/2014/main" id="{FD5FDF17-EE65-7E4B-90B7-E976C0D8D453}"/>
              </a:ext>
            </a:extLst>
          </p:cNvPr>
          <p:cNvSpPr>
            <a:spLocks noGrp="1"/>
          </p:cNvSpPr>
          <p:nvPr>
            <p:ph type="dt" sz="half" idx="10"/>
          </p:nvPr>
        </p:nvSpPr>
        <p:spPr/>
        <p:txBody>
          <a:bodyPr/>
          <a:lstStyle/>
          <a:p>
            <a:fld id="{9AD498D8-92F2-4655-A854-5993C041872E}" type="datetime1">
              <a:rPr lang="nb-NO" smtClean="0"/>
              <a:t>24.02.2025</a:t>
            </a:fld>
            <a:endParaRPr lang="nb-NO"/>
          </a:p>
        </p:txBody>
      </p:sp>
      <p:sp>
        <p:nvSpPr>
          <p:cNvPr id="5" name="Plassholder for bunntekst 4">
            <a:extLst>
              <a:ext uri="{FF2B5EF4-FFF2-40B4-BE49-F238E27FC236}">
                <a16:creationId xmlns:a16="http://schemas.microsoft.com/office/drawing/2014/main" id="{E0CA3500-BC1A-5F4E-9D1D-E3B54E65ED0B}"/>
              </a:ext>
            </a:extLst>
          </p:cNvPr>
          <p:cNvSpPr>
            <a:spLocks noGrp="1"/>
          </p:cNvSpPr>
          <p:nvPr>
            <p:ph type="ftr" sz="quarter" idx="11"/>
          </p:nvPr>
        </p:nvSpPr>
        <p:spPr/>
        <p:txBody>
          <a:bodyPr/>
          <a:lstStyle/>
          <a:p>
            <a:r>
              <a:rPr lang="nb-NO"/>
              <a:t>Sikkerhet</a:t>
            </a:r>
          </a:p>
        </p:txBody>
      </p:sp>
      <p:sp>
        <p:nvSpPr>
          <p:cNvPr id="6" name="Plassholder for lysbildenummer 5">
            <a:extLst>
              <a:ext uri="{FF2B5EF4-FFF2-40B4-BE49-F238E27FC236}">
                <a16:creationId xmlns:a16="http://schemas.microsoft.com/office/drawing/2014/main" id="{5B5C173E-205D-5A42-8603-4A3ECCB96A1A}"/>
              </a:ext>
            </a:extLst>
          </p:cNvPr>
          <p:cNvSpPr>
            <a:spLocks noGrp="1"/>
          </p:cNvSpPr>
          <p:nvPr>
            <p:ph type="sldNum" sz="quarter" idx="12"/>
          </p:nvPr>
        </p:nvSpPr>
        <p:spPr/>
        <p:txBody>
          <a:bodyPr/>
          <a:lstStyle/>
          <a:p>
            <a:fld id="{1B848CFE-08FE-654C-8A49-98896CE6F7B5}" type="slidenum">
              <a:rPr lang="nb-NO" smtClean="0"/>
              <a:t>‹#›</a:t>
            </a:fld>
            <a:endParaRPr lang="nb-NO"/>
          </a:p>
        </p:txBody>
      </p:sp>
      <p:pic>
        <p:nvPicPr>
          <p:cNvPr id="9" name="Grafikk 7">
            <a:extLst>
              <a:ext uri="{FF2B5EF4-FFF2-40B4-BE49-F238E27FC236}">
                <a16:creationId xmlns:a16="http://schemas.microsoft.com/office/drawing/2014/main" id="{EA253783-6357-4ED1-AD8D-F57B5232C2F9}"/>
              </a:ext>
            </a:extLst>
          </p:cNvPr>
          <p:cNvPicPr>
            <a:picLocks noChangeAspect="1"/>
          </p:cNvPicPr>
          <p:nvPr userDrawn="1"/>
        </p:nvPicPr>
        <p:blipFill>
          <a:blip r:embed="rId2"/>
          <a:stretch>
            <a:fillRect/>
          </a:stretch>
        </p:blipFill>
        <p:spPr>
          <a:xfrm>
            <a:off x="5185074" y="401309"/>
            <a:ext cx="1821851" cy="358927"/>
          </a:xfrm>
          <a:prstGeom prst="rect">
            <a:avLst/>
          </a:prstGeom>
        </p:spPr>
      </p:pic>
    </p:spTree>
    <p:extLst>
      <p:ext uri="{BB962C8B-B14F-4D97-AF65-F5344CB8AC3E}">
        <p14:creationId xmlns:p14="http://schemas.microsoft.com/office/powerpoint/2010/main" val="3849114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llomside 1">
    <p:bg>
      <p:bgPr>
        <a:solidFill>
          <a:schemeClr val="bg2"/>
        </a:solidFill>
        <a:effectLst/>
      </p:bgPr>
    </p:bg>
    <p:spTree>
      <p:nvGrpSpPr>
        <p:cNvPr id="1" name=""/>
        <p:cNvGrpSpPr/>
        <p:nvPr/>
      </p:nvGrpSpPr>
      <p:grpSpPr>
        <a:xfrm>
          <a:off x="0" y="0"/>
          <a:ext cx="0" cy="0"/>
          <a:chOff x="0" y="0"/>
          <a:chExt cx="0" cy="0"/>
        </a:xfrm>
      </p:grpSpPr>
      <p:sp>
        <p:nvSpPr>
          <p:cNvPr id="10" name="Plassholder for bilde 11">
            <a:extLst>
              <a:ext uri="{FF2B5EF4-FFF2-40B4-BE49-F238E27FC236}">
                <a16:creationId xmlns:a16="http://schemas.microsoft.com/office/drawing/2014/main" id="{774DB7DA-B13E-7B42-95AF-3C1CEB632863}"/>
              </a:ext>
            </a:extLst>
          </p:cNvPr>
          <p:cNvSpPr>
            <a:spLocks noGrp="1"/>
          </p:cNvSpPr>
          <p:nvPr>
            <p:ph type="pic" sz="quarter" idx="15" hasCustomPrompt="1"/>
          </p:nvPr>
        </p:nvSpPr>
        <p:spPr>
          <a:xfrm>
            <a:off x="1" y="0"/>
            <a:ext cx="12192000" cy="6673026"/>
          </a:xfrm>
          <a:solidFill>
            <a:schemeClr val="bg1">
              <a:lumMod val="85000"/>
            </a:schemeClr>
          </a:solidFill>
        </p:spPr>
        <p:txBody>
          <a:bodyPr anchor="ctr" anchorCtr="1"/>
          <a:lstStyle>
            <a:lvl1pPr marL="0" indent="0">
              <a:buNone/>
              <a:defRPr/>
            </a:lvl1pPr>
          </a:lstStyle>
          <a:p>
            <a:r>
              <a:rPr lang="nb-NO" dirty="0"/>
              <a:t>Bildeplassholder</a:t>
            </a:r>
          </a:p>
        </p:txBody>
      </p:sp>
      <p:sp>
        <p:nvSpPr>
          <p:cNvPr id="2" name="Tittel 1">
            <a:extLst>
              <a:ext uri="{FF2B5EF4-FFF2-40B4-BE49-F238E27FC236}">
                <a16:creationId xmlns:a16="http://schemas.microsoft.com/office/drawing/2014/main" id="{427AF651-8B10-B24C-9288-40CB26C3F219}"/>
              </a:ext>
            </a:extLst>
          </p:cNvPr>
          <p:cNvSpPr>
            <a:spLocks noGrp="1"/>
          </p:cNvSpPr>
          <p:nvPr>
            <p:ph type="ctrTitle"/>
          </p:nvPr>
        </p:nvSpPr>
        <p:spPr>
          <a:xfrm>
            <a:off x="467139" y="4914670"/>
            <a:ext cx="11257722" cy="1170230"/>
          </a:xfrm>
          <a:solidFill>
            <a:schemeClr val="bg1"/>
          </a:solidFill>
        </p:spPr>
        <p:txBody>
          <a:bodyPr wrap="square" lIns="360000" tIns="360000" rIns="360000" bIns="360000" anchor="b" anchorCtr="0">
            <a:spAutoFit/>
          </a:bodyPr>
          <a:lstStyle>
            <a:lvl1pPr algn="l">
              <a:defRPr sz="3200"/>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6E7DD1FC-296F-D349-B10B-4B51E290901F}"/>
              </a:ext>
            </a:extLst>
          </p:cNvPr>
          <p:cNvSpPr>
            <a:spLocks noGrp="1"/>
          </p:cNvSpPr>
          <p:nvPr>
            <p:ph type="dt" sz="half" idx="10"/>
          </p:nvPr>
        </p:nvSpPr>
        <p:spPr/>
        <p:txBody>
          <a:bodyPr/>
          <a:lstStyle/>
          <a:p>
            <a:fld id="{5E9B94BA-F0C9-4E94-8962-115A71F1FF50}" type="datetime1">
              <a:rPr lang="nb-NO" smtClean="0"/>
              <a:t>24.02.2025</a:t>
            </a:fld>
            <a:endParaRPr lang="nb-NO"/>
          </a:p>
        </p:txBody>
      </p:sp>
      <p:sp>
        <p:nvSpPr>
          <p:cNvPr id="5" name="Plassholder for bunntekst 4">
            <a:extLst>
              <a:ext uri="{FF2B5EF4-FFF2-40B4-BE49-F238E27FC236}">
                <a16:creationId xmlns:a16="http://schemas.microsoft.com/office/drawing/2014/main" id="{B62A429E-2725-7F44-9C61-590A32F2B5D8}"/>
              </a:ext>
            </a:extLst>
          </p:cNvPr>
          <p:cNvSpPr>
            <a:spLocks noGrp="1"/>
          </p:cNvSpPr>
          <p:nvPr>
            <p:ph type="ftr" sz="quarter" idx="11"/>
          </p:nvPr>
        </p:nvSpPr>
        <p:spPr/>
        <p:txBody>
          <a:bodyPr/>
          <a:lstStyle/>
          <a:p>
            <a:r>
              <a:rPr lang="nb-NO"/>
              <a:t>Sikkerhet</a:t>
            </a:r>
          </a:p>
        </p:txBody>
      </p:sp>
      <p:sp>
        <p:nvSpPr>
          <p:cNvPr id="6" name="Plassholder for lysbildenummer 5">
            <a:extLst>
              <a:ext uri="{FF2B5EF4-FFF2-40B4-BE49-F238E27FC236}">
                <a16:creationId xmlns:a16="http://schemas.microsoft.com/office/drawing/2014/main" id="{36F3E9E8-E0E1-0643-9F33-4D6B1F92A3C0}"/>
              </a:ext>
            </a:extLst>
          </p:cNvPr>
          <p:cNvSpPr>
            <a:spLocks noGrp="1"/>
          </p:cNvSpPr>
          <p:nvPr>
            <p:ph type="sldNum" sz="quarter" idx="12"/>
          </p:nvPr>
        </p:nvSpPr>
        <p:spPr/>
        <p:txBody>
          <a:bodyPr/>
          <a:lstStyle/>
          <a:p>
            <a:fld id="{1B848CFE-08FE-654C-8A49-98896CE6F7B5}" type="slidenum">
              <a:rPr lang="nb-NO" smtClean="0"/>
              <a:t>‹#›</a:t>
            </a:fld>
            <a:endParaRPr lang="nb-NO"/>
          </a:p>
        </p:txBody>
      </p:sp>
      <p:sp>
        <p:nvSpPr>
          <p:cNvPr id="3" name="Text Placeholder 2">
            <a:extLst>
              <a:ext uri="{FF2B5EF4-FFF2-40B4-BE49-F238E27FC236}">
                <a16:creationId xmlns:a16="http://schemas.microsoft.com/office/drawing/2014/main" id="{292A244C-306B-43F6-BDB6-FD2C27462483}"/>
              </a:ext>
            </a:extLst>
          </p:cNvPr>
          <p:cNvSpPr>
            <a:spLocks noGrp="1"/>
          </p:cNvSpPr>
          <p:nvPr>
            <p:ph type="body" sz="quarter" idx="16" hasCustomPrompt="1"/>
          </p:nvPr>
        </p:nvSpPr>
        <p:spPr>
          <a:xfrm>
            <a:off x="467138" y="401310"/>
            <a:ext cx="1821851" cy="358927"/>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p>
        </p:txBody>
      </p:sp>
    </p:spTree>
    <p:extLst>
      <p:ext uri="{BB962C8B-B14F-4D97-AF65-F5344CB8AC3E}">
        <p14:creationId xmlns:p14="http://schemas.microsoft.com/office/powerpoint/2010/main" val="1386368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7AF651-8B10-B24C-9288-40CB26C3F219}"/>
              </a:ext>
            </a:extLst>
          </p:cNvPr>
          <p:cNvSpPr>
            <a:spLocks noGrp="1"/>
          </p:cNvSpPr>
          <p:nvPr>
            <p:ph type="ctrTitle"/>
          </p:nvPr>
        </p:nvSpPr>
        <p:spPr>
          <a:xfrm>
            <a:off x="1418903" y="2843885"/>
            <a:ext cx="9354194" cy="1170230"/>
          </a:xfrm>
          <a:noFill/>
        </p:spPr>
        <p:txBody>
          <a:bodyPr wrap="square" lIns="360000" tIns="360000" rIns="360000" bIns="360000" anchor="ctr" anchorCtr="0">
            <a:spAutoFit/>
          </a:bodyPr>
          <a:lstStyle>
            <a:lvl1pPr algn="ctr">
              <a:defRPr sz="3200" b="0">
                <a:solidFill>
                  <a:schemeClr val="bg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6E7DD1FC-296F-D349-B10B-4B51E290901F}"/>
              </a:ext>
            </a:extLst>
          </p:cNvPr>
          <p:cNvSpPr>
            <a:spLocks noGrp="1"/>
          </p:cNvSpPr>
          <p:nvPr>
            <p:ph type="dt" sz="half" idx="10"/>
          </p:nvPr>
        </p:nvSpPr>
        <p:spPr/>
        <p:txBody>
          <a:bodyPr/>
          <a:lstStyle>
            <a:lvl1pPr>
              <a:defRPr>
                <a:solidFill>
                  <a:schemeClr val="bg1"/>
                </a:solidFill>
              </a:defRPr>
            </a:lvl1pPr>
          </a:lstStyle>
          <a:p>
            <a:fld id="{4FA13102-7DE8-46F3-9118-E0ED752E7694}" type="datetime1">
              <a:rPr lang="nb-NO" smtClean="0"/>
              <a:t>24.02.2025</a:t>
            </a:fld>
            <a:endParaRPr lang="nb-NO" dirty="0"/>
          </a:p>
        </p:txBody>
      </p:sp>
      <p:sp>
        <p:nvSpPr>
          <p:cNvPr id="5" name="Plassholder for bunntekst 4">
            <a:extLst>
              <a:ext uri="{FF2B5EF4-FFF2-40B4-BE49-F238E27FC236}">
                <a16:creationId xmlns:a16="http://schemas.microsoft.com/office/drawing/2014/main" id="{B62A429E-2725-7F44-9C61-590A32F2B5D8}"/>
              </a:ext>
            </a:extLst>
          </p:cNvPr>
          <p:cNvSpPr>
            <a:spLocks noGrp="1"/>
          </p:cNvSpPr>
          <p:nvPr>
            <p:ph type="ftr" sz="quarter" idx="11"/>
          </p:nvPr>
        </p:nvSpPr>
        <p:spPr/>
        <p:txBody>
          <a:bodyPr/>
          <a:lstStyle>
            <a:lvl1pPr>
              <a:defRPr>
                <a:solidFill>
                  <a:schemeClr val="bg1"/>
                </a:solidFill>
              </a:defRPr>
            </a:lvl1pPr>
          </a:lstStyle>
          <a:p>
            <a:r>
              <a:rPr lang="nb-NO"/>
              <a:t>Sikkerhet</a:t>
            </a:r>
            <a:endParaRPr lang="nb-NO" dirty="0"/>
          </a:p>
        </p:txBody>
      </p:sp>
      <p:sp>
        <p:nvSpPr>
          <p:cNvPr id="6" name="Plassholder for lysbildenummer 5">
            <a:extLst>
              <a:ext uri="{FF2B5EF4-FFF2-40B4-BE49-F238E27FC236}">
                <a16:creationId xmlns:a16="http://schemas.microsoft.com/office/drawing/2014/main" id="{36F3E9E8-E0E1-0643-9F33-4D6B1F92A3C0}"/>
              </a:ext>
            </a:extLst>
          </p:cNvPr>
          <p:cNvSpPr>
            <a:spLocks noGrp="1"/>
          </p:cNvSpPr>
          <p:nvPr>
            <p:ph type="sldNum" sz="quarter" idx="12"/>
          </p:nvPr>
        </p:nvSpPr>
        <p:spPr/>
        <p:txBody>
          <a:bodyPr/>
          <a:lstStyle>
            <a:lvl1pPr>
              <a:defRPr>
                <a:solidFill>
                  <a:schemeClr val="bg1"/>
                </a:solidFill>
              </a:defRPr>
            </a:lvl1pPr>
          </a:lstStyle>
          <a:p>
            <a:fld id="{1B848CFE-08FE-654C-8A49-98896CE6F7B5}" type="slidenum">
              <a:rPr lang="nb-NO" smtClean="0"/>
              <a:pPr/>
              <a:t>‹#›</a:t>
            </a:fld>
            <a:endParaRPr lang="nb-NO" dirty="0"/>
          </a:p>
        </p:txBody>
      </p:sp>
      <p:pic>
        <p:nvPicPr>
          <p:cNvPr id="9" name="Grafikk 7">
            <a:extLst>
              <a:ext uri="{FF2B5EF4-FFF2-40B4-BE49-F238E27FC236}">
                <a16:creationId xmlns:a16="http://schemas.microsoft.com/office/drawing/2014/main" id="{76D51CE8-33CC-43C7-9198-2F2261C89B3F}"/>
              </a:ext>
            </a:extLst>
          </p:cNvPr>
          <p:cNvPicPr>
            <a:picLocks noChangeAspect="1"/>
          </p:cNvPicPr>
          <p:nvPr userDrawn="1"/>
        </p:nvPicPr>
        <p:blipFill>
          <a:blip r:embed="rId2"/>
          <a:stretch>
            <a:fillRect/>
          </a:stretch>
        </p:blipFill>
        <p:spPr>
          <a:xfrm>
            <a:off x="5185074" y="401309"/>
            <a:ext cx="1821851" cy="358926"/>
          </a:xfrm>
          <a:prstGeom prst="rect">
            <a:avLst/>
          </a:prstGeom>
        </p:spPr>
      </p:pic>
    </p:spTree>
    <p:extLst>
      <p:ext uri="{BB962C8B-B14F-4D97-AF65-F5344CB8AC3E}">
        <p14:creationId xmlns:p14="http://schemas.microsoft.com/office/powerpoint/2010/main" val="448023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436E32-6B64-7844-9586-387914CE67C9}"/>
              </a:ext>
            </a:extLst>
          </p:cNvPr>
          <p:cNvSpPr>
            <a:spLocks noGrp="1"/>
          </p:cNvSpPr>
          <p:nvPr>
            <p:ph type="title"/>
          </p:nvPr>
        </p:nvSpPr>
        <p:spPr/>
        <p:txBody>
          <a:bodyPr/>
          <a:lstStyle/>
          <a:p>
            <a:r>
              <a:rPr lang="nb-NO"/>
              <a:t>Klikk for å redigere tittelstil</a:t>
            </a:r>
          </a:p>
        </p:txBody>
      </p:sp>
      <p:sp>
        <p:nvSpPr>
          <p:cNvPr id="5" name="Plassholder for dato 4">
            <a:extLst>
              <a:ext uri="{FF2B5EF4-FFF2-40B4-BE49-F238E27FC236}">
                <a16:creationId xmlns:a16="http://schemas.microsoft.com/office/drawing/2014/main" id="{C934EEE9-0797-2C4D-B1BB-47120F0183D7}"/>
              </a:ext>
            </a:extLst>
          </p:cNvPr>
          <p:cNvSpPr>
            <a:spLocks noGrp="1"/>
          </p:cNvSpPr>
          <p:nvPr>
            <p:ph type="dt" sz="half" idx="10"/>
          </p:nvPr>
        </p:nvSpPr>
        <p:spPr/>
        <p:txBody>
          <a:bodyPr/>
          <a:lstStyle/>
          <a:p>
            <a:fld id="{6DA74D3E-0D1C-4BF4-84A0-D64F26F13D43}" type="datetime1">
              <a:rPr lang="nb-NO" smtClean="0"/>
              <a:t>24.02.2025</a:t>
            </a:fld>
            <a:endParaRPr lang="nb-NO"/>
          </a:p>
        </p:txBody>
      </p:sp>
      <p:sp>
        <p:nvSpPr>
          <p:cNvPr id="6" name="Plassholder for bunntekst 5">
            <a:extLst>
              <a:ext uri="{FF2B5EF4-FFF2-40B4-BE49-F238E27FC236}">
                <a16:creationId xmlns:a16="http://schemas.microsoft.com/office/drawing/2014/main" id="{79B74219-BB42-0F4F-A7D9-1C858E1879D3}"/>
              </a:ext>
            </a:extLst>
          </p:cNvPr>
          <p:cNvSpPr>
            <a:spLocks noGrp="1"/>
          </p:cNvSpPr>
          <p:nvPr>
            <p:ph type="ftr" sz="quarter" idx="11"/>
          </p:nvPr>
        </p:nvSpPr>
        <p:spPr/>
        <p:txBody>
          <a:bodyPr/>
          <a:lstStyle/>
          <a:p>
            <a:r>
              <a:rPr lang="nb-NO"/>
              <a:t>Sikkerhet</a:t>
            </a:r>
          </a:p>
        </p:txBody>
      </p:sp>
      <p:sp>
        <p:nvSpPr>
          <p:cNvPr id="7" name="Plassholder for lysbildenummer 6">
            <a:extLst>
              <a:ext uri="{FF2B5EF4-FFF2-40B4-BE49-F238E27FC236}">
                <a16:creationId xmlns:a16="http://schemas.microsoft.com/office/drawing/2014/main" id="{3F9B54AD-9CEA-124E-8F2F-C6B5E213F9A0}"/>
              </a:ext>
            </a:extLst>
          </p:cNvPr>
          <p:cNvSpPr>
            <a:spLocks noGrp="1"/>
          </p:cNvSpPr>
          <p:nvPr>
            <p:ph type="sldNum" sz="quarter" idx="12"/>
          </p:nvPr>
        </p:nvSpPr>
        <p:spPr/>
        <p:txBody>
          <a:bodyPr/>
          <a:lstStyle/>
          <a:p>
            <a:fld id="{1B848CFE-08FE-654C-8A49-98896CE6F7B5}" type="slidenum">
              <a:rPr lang="nb-NO" smtClean="0"/>
              <a:t>‹#›</a:t>
            </a:fld>
            <a:endParaRPr lang="nb-NO"/>
          </a:p>
        </p:txBody>
      </p:sp>
      <p:sp>
        <p:nvSpPr>
          <p:cNvPr id="8" name="Content Placeholder 7">
            <a:extLst>
              <a:ext uri="{FF2B5EF4-FFF2-40B4-BE49-F238E27FC236}">
                <a16:creationId xmlns:a16="http://schemas.microsoft.com/office/drawing/2014/main" id="{924E9B25-887B-41EE-B3E0-46C32F3EDCE9}"/>
              </a:ext>
            </a:extLst>
          </p:cNvPr>
          <p:cNvSpPr>
            <a:spLocks noGrp="1"/>
          </p:cNvSpPr>
          <p:nvPr>
            <p:ph sz="quarter" idx="13"/>
          </p:nvPr>
        </p:nvSpPr>
        <p:spPr>
          <a:xfrm>
            <a:off x="467140" y="2196886"/>
            <a:ext cx="5552661" cy="3892488"/>
          </a:xfrm>
          <a:prstGeom prst="rect">
            <a:avLst/>
          </a:prstGeom>
        </p:spPr>
        <p:txBody>
          <a:bodyPr lIns="91440" tIns="45720" rIns="91440" bIns="45720"/>
          <a:lstStyle/>
          <a:p>
            <a:pPr lvl="0"/>
            <a:r>
              <a:rPr lang="nb-NO"/>
              <a:t>Klikk for å redigere tekststiler i malen
Andre nivå
Tredje nivå
Fjerde nivå
Femte nivå</a:t>
            </a:r>
            <a:endParaRPr lang="en-US"/>
          </a:p>
        </p:txBody>
      </p:sp>
      <p:sp>
        <p:nvSpPr>
          <p:cNvPr id="11" name="Content Placeholder 10">
            <a:extLst>
              <a:ext uri="{FF2B5EF4-FFF2-40B4-BE49-F238E27FC236}">
                <a16:creationId xmlns:a16="http://schemas.microsoft.com/office/drawing/2014/main" id="{5BC416B9-351E-4819-8BA8-99167DEBAA34}"/>
              </a:ext>
            </a:extLst>
          </p:cNvPr>
          <p:cNvSpPr>
            <a:spLocks noGrp="1"/>
          </p:cNvSpPr>
          <p:nvPr>
            <p:ph sz="quarter" idx="14"/>
          </p:nvPr>
        </p:nvSpPr>
        <p:spPr>
          <a:xfrm>
            <a:off x="6172200" y="2196886"/>
            <a:ext cx="5552661" cy="3892488"/>
          </a:xfrm>
          <a:prstGeom prst="rect">
            <a:avLst/>
          </a:prstGeom>
        </p:spPr>
        <p:txBody>
          <a:bodyPr lIns="91440" tIns="45720" rIns="91440" bIns="45720"/>
          <a:lstStyle/>
          <a:p>
            <a:pPr lvl="0"/>
            <a:r>
              <a:rPr lang="nb-NO"/>
              <a:t>Klikk for å redigere tekststiler i malen
Andre nivå
Tredje nivå
Fjerde nivå
Femte nivå</a:t>
            </a:r>
            <a:endParaRPr lang="en-US"/>
          </a:p>
        </p:txBody>
      </p:sp>
    </p:spTree>
    <p:extLst>
      <p:ext uri="{BB962C8B-B14F-4D97-AF65-F5344CB8AC3E}">
        <p14:creationId xmlns:p14="http://schemas.microsoft.com/office/powerpoint/2010/main" val="376735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643602-F6E1-1744-998B-F3DD7E6FC2BD}"/>
              </a:ext>
            </a:extLst>
          </p:cNvPr>
          <p:cNvSpPr>
            <a:spLocks noGrp="1"/>
          </p:cNvSpPr>
          <p:nvPr>
            <p:ph type="title"/>
          </p:nvPr>
        </p:nvSpPr>
        <p:spPr/>
        <p:txBody>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AE4FA55B-96E1-354E-B16A-BF7C0F518013}"/>
              </a:ext>
            </a:extLst>
          </p:cNvPr>
          <p:cNvSpPr>
            <a:spLocks noGrp="1"/>
          </p:cNvSpPr>
          <p:nvPr>
            <p:ph type="dt" sz="half" idx="10"/>
          </p:nvPr>
        </p:nvSpPr>
        <p:spPr/>
        <p:txBody>
          <a:bodyPr/>
          <a:lstStyle/>
          <a:p>
            <a:fld id="{B23EA2A8-5CE1-4429-876E-60B7F94A851D}" type="datetime1">
              <a:rPr lang="nb-NO" smtClean="0"/>
              <a:t>24.02.2025</a:t>
            </a:fld>
            <a:endParaRPr lang="nb-NO"/>
          </a:p>
        </p:txBody>
      </p:sp>
      <p:sp>
        <p:nvSpPr>
          <p:cNvPr id="4" name="Plassholder for bunntekst 3">
            <a:extLst>
              <a:ext uri="{FF2B5EF4-FFF2-40B4-BE49-F238E27FC236}">
                <a16:creationId xmlns:a16="http://schemas.microsoft.com/office/drawing/2014/main" id="{9FB10164-9323-9B4B-8611-8478221FE61B}"/>
              </a:ext>
            </a:extLst>
          </p:cNvPr>
          <p:cNvSpPr>
            <a:spLocks noGrp="1"/>
          </p:cNvSpPr>
          <p:nvPr>
            <p:ph type="ftr" sz="quarter" idx="11"/>
          </p:nvPr>
        </p:nvSpPr>
        <p:spPr/>
        <p:txBody>
          <a:bodyPr/>
          <a:lstStyle/>
          <a:p>
            <a:r>
              <a:rPr lang="nb-NO"/>
              <a:t>Sikkerhet</a:t>
            </a:r>
          </a:p>
        </p:txBody>
      </p:sp>
      <p:sp>
        <p:nvSpPr>
          <p:cNvPr id="5" name="Plassholder for lysbildenummer 4">
            <a:extLst>
              <a:ext uri="{FF2B5EF4-FFF2-40B4-BE49-F238E27FC236}">
                <a16:creationId xmlns:a16="http://schemas.microsoft.com/office/drawing/2014/main" id="{37E146B0-4950-4F4A-B75D-71394A21EF96}"/>
              </a:ext>
            </a:extLst>
          </p:cNvPr>
          <p:cNvSpPr>
            <a:spLocks noGrp="1"/>
          </p:cNvSpPr>
          <p:nvPr>
            <p:ph type="sldNum" sz="quarter" idx="12"/>
          </p:nvPr>
        </p:nvSpPr>
        <p:spPr/>
        <p:txBody>
          <a:bodyPr/>
          <a:lstStyle/>
          <a:p>
            <a:fld id="{1B848CFE-08FE-654C-8A49-98896CE6F7B5}" type="slidenum">
              <a:rPr lang="nb-NO" smtClean="0"/>
              <a:t>‹#›</a:t>
            </a:fld>
            <a:endParaRPr lang="nb-NO"/>
          </a:p>
        </p:txBody>
      </p:sp>
    </p:spTree>
    <p:extLst>
      <p:ext uri="{BB962C8B-B14F-4D97-AF65-F5344CB8AC3E}">
        <p14:creationId xmlns:p14="http://schemas.microsoft.com/office/powerpoint/2010/main" val="1516821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496ED63-9B53-F648-8DC3-DCACFFC6D478}"/>
              </a:ext>
            </a:extLst>
          </p:cNvPr>
          <p:cNvSpPr/>
          <p:nvPr/>
        </p:nvSpPr>
        <p:spPr>
          <a:xfrm>
            <a:off x="0" y="6633882"/>
            <a:ext cx="12233835" cy="268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2EFB0C39-1654-7B48-8029-FB04E0E768B1}"/>
              </a:ext>
            </a:extLst>
          </p:cNvPr>
          <p:cNvSpPr/>
          <p:nvPr userDrawn="1"/>
        </p:nvSpPr>
        <p:spPr>
          <a:xfrm>
            <a:off x="0" y="6633882"/>
            <a:ext cx="12233835" cy="268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62794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44E5AC-228B-BF42-A8AC-75297D1F5496}"/>
              </a:ext>
            </a:extLst>
          </p:cNvPr>
          <p:cNvSpPr>
            <a:spLocks noGrp="1"/>
          </p:cNvSpPr>
          <p:nvPr>
            <p:ph type="title"/>
          </p:nvPr>
        </p:nvSpPr>
        <p:spPr>
          <a:xfrm>
            <a:off x="467140" y="987426"/>
            <a:ext cx="4304886" cy="1069974"/>
          </a:xfrm>
        </p:spPr>
        <p:txBody>
          <a:bodyPr anchor="b"/>
          <a:lstStyle>
            <a:lvl1pPr>
              <a:defRPr sz="3200"/>
            </a:lvl1pPr>
          </a:lstStyle>
          <a:p>
            <a:r>
              <a:rPr lang="nb-NO"/>
              <a:t>Klikk for å redigere tittelstil</a:t>
            </a:r>
          </a:p>
        </p:txBody>
      </p:sp>
      <p:sp>
        <p:nvSpPr>
          <p:cNvPr id="5" name="Plassholder for dato 4">
            <a:extLst>
              <a:ext uri="{FF2B5EF4-FFF2-40B4-BE49-F238E27FC236}">
                <a16:creationId xmlns:a16="http://schemas.microsoft.com/office/drawing/2014/main" id="{D63053F0-4530-C74B-B2BA-5E56043839DA}"/>
              </a:ext>
            </a:extLst>
          </p:cNvPr>
          <p:cNvSpPr>
            <a:spLocks noGrp="1"/>
          </p:cNvSpPr>
          <p:nvPr>
            <p:ph type="dt" sz="half" idx="10"/>
          </p:nvPr>
        </p:nvSpPr>
        <p:spPr/>
        <p:txBody>
          <a:bodyPr/>
          <a:lstStyle/>
          <a:p>
            <a:fld id="{A13AC837-289A-43B1-9F55-3556FCB01736}" type="datetime1">
              <a:rPr lang="nb-NO" smtClean="0"/>
              <a:t>24.02.2025</a:t>
            </a:fld>
            <a:endParaRPr lang="nb-NO"/>
          </a:p>
        </p:txBody>
      </p:sp>
      <p:sp>
        <p:nvSpPr>
          <p:cNvPr id="6" name="Plassholder for bunntekst 5">
            <a:extLst>
              <a:ext uri="{FF2B5EF4-FFF2-40B4-BE49-F238E27FC236}">
                <a16:creationId xmlns:a16="http://schemas.microsoft.com/office/drawing/2014/main" id="{B62C2428-28F7-F340-BCB9-26AA49890C76}"/>
              </a:ext>
            </a:extLst>
          </p:cNvPr>
          <p:cNvSpPr>
            <a:spLocks noGrp="1"/>
          </p:cNvSpPr>
          <p:nvPr>
            <p:ph type="ftr" sz="quarter" idx="11"/>
          </p:nvPr>
        </p:nvSpPr>
        <p:spPr/>
        <p:txBody>
          <a:bodyPr/>
          <a:lstStyle/>
          <a:p>
            <a:r>
              <a:rPr lang="nb-NO"/>
              <a:t>Sikkerhet</a:t>
            </a:r>
          </a:p>
        </p:txBody>
      </p:sp>
      <p:sp>
        <p:nvSpPr>
          <p:cNvPr id="7" name="Plassholder for lysbildenummer 6">
            <a:extLst>
              <a:ext uri="{FF2B5EF4-FFF2-40B4-BE49-F238E27FC236}">
                <a16:creationId xmlns:a16="http://schemas.microsoft.com/office/drawing/2014/main" id="{BE5CB07A-A018-5849-ADE8-DC7E4CFF372B}"/>
              </a:ext>
            </a:extLst>
          </p:cNvPr>
          <p:cNvSpPr>
            <a:spLocks noGrp="1"/>
          </p:cNvSpPr>
          <p:nvPr>
            <p:ph type="sldNum" sz="quarter" idx="12"/>
          </p:nvPr>
        </p:nvSpPr>
        <p:spPr/>
        <p:txBody>
          <a:bodyPr/>
          <a:lstStyle/>
          <a:p>
            <a:fld id="{1B848CFE-08FE-654C-8A49-98896CE6F7B5}" type="slidenum">
              <a:rPr lang="nb-NO" smtClean="0"/>
              <a:t>‹#›</a:t>
            </a:fld>
            <a:endParaRPr lang="nb-NO"/>
          </a:p>
        </p:txBody>
      </p:sp>
      <p:sp>
        <p:nvSpPr>
          <p:cNvPr id="11" name="Text Placeholder 10">
            <a:extLst>
              <a:ext uri="{FF2B5EF4-FFF2-40B4-BE49-F238E27FC236}">
                <a16:creationId xmlns:a16="http://schemas.microsoft.com/office/drawing/2014/main" id="{0DD39726-7E22-48CC-81DD-CAB5D580C282}"/>
              </a:ext>
            </a:extLst>
          </p:cNvPr>
          <p:cNvSpPr>
            <a:spLocks noGrp="1"/>
          </p:cNvSpPr>
          <p:nvPr>
            <p:ph type="body" sz="quarter" idx="13"/>
          </p:nvPr>
        </p:nvSpPr>
        <p:spPr>
          <a:xfrm>
            <a:off x="467140" y="2057400"/>
            <a:ext cx="4304886" cy="3811588"/>
          </a:xfrm>
          <a:prstGeom prst="rect">
            <a:avLst/>
          </a:prstGeom>
        </p:spPr>
        <p:txBody>
          <a:bodyPr lIns="91440" tIns="45720" rIns="91440" bIns="45720"/>
          <a:lstStyle>
            <a:lvl1pPr>
              <a:defRPr sz="2000"/>
            </a:lvl1pPr>
            <a:lvl2pPr>
              <a:defRPr sz="1800"/>
            </a:lvl2pPr>
            <a:lvl3pPr>
              <a:defRPr sz="1600"/>
            </a:lvl3pPr>
            <a:lvl4pPr>
              <a:defRPr sz="1400"/>
            </a:lvl4pPr>
            <a:lvl5pPr>
              <a:defRPr sz="1400"/>
            </a:lvl5pPr>
          </a:lstStyle>
          <a:p>
            <a:pPr lvl="0"/>
            <a:r>
              <a:rPr lang="nb-NO"/>
              <a:t>Klikk for å redigere tekststiler i malen
Andre nivå
Tredje nivå
Fjerde nivå
Femte nivå</a:t>
            </a:r>
            <a:endParaRPr lang="en-US" dirty="0"/>
          </a:p>
        </p:txBody>
      </p:sp>
      <p:sp>
        <p:nvSpPr>
          <p:cNvPr id="8" name="Content Placeholder 7">
            <a:extLst>
              <a:ext uri="{FF2B5EF4-FFF2-40B4-BE49-F238E27FC236}">
                <a16:creationId xmlns:a16="http://schemas.microsoft.com/office/drawing/2014/main" id="{94D25CB5-5D2F-4086-AB0A-85B700ABD863}"/>
              </a:ext>
            </a:extLst>
          </p:cNvPr>
          <p:cNvSpPr>
            <a:spLocks noGrp="1"/>
          </p:cNvSpPr>
          <p:nvPr>
            <p:ph sz="quarter" idx="14"/>
          </p:nvPr>
        </p:nvSpPr>
        <p:spPr>
          <a:xfrm>
            <a:off x="5183188" y="987426"/>
            <a:ext cx="6541673" cy="4611618"/>
          </a:xfrm>
          <a:prstGeom prst="rect">
            <a:avLst/>
          </a:prstGeom>
        </p:spPr>
        <p:txBody>
          <a:bodyPr lIns="91440" tIns="45720" rIns="91440" bIns="45720"/>
          <a:lstStyle>
            <a:lvl1pPr>
              <a:defRPr sz="2000"/>
            </a:lvl1pPr>
            <a:lvl2pPr>
              <a:defRPr sz="1800"/>
            </a:lvl2pPr>
            <a:lvl3pPr>
              <a:defRPr sz="1600"/>
            </a:lvl3pPr>
            <a:lvl4pPr>
              <a:defRPr sz="1400"/>
            </a:lvl4pPr>
            <a:lvl5pPr>
              <a:defRPr sz="1400"/>
            </a:lvl5pPr>
          </a:lstStyle>
          <a:p>
            <a:pPr lvl="0"/>
            <a:r>
              <a:rPr lang="nb-NO"/>
              <a:t>Klikk for å redigere tekststiler i malen
Andre nivå
Tredje nivå
Fjerde nivå
Femte nivå</a:t>
            </a:r>
            <a:endParaRPr lang="en-US" dirty="0"/>
          </a:p>
        </p:txBody>
      </p:sp>
    </p:spTree>
    <p:extLst>
      <p:ext uri="{BB962C8B-B14F-4D97-AF65-F5344CB8AC3E}">
        <p14:creationId xmlns:p14="http://schemas.microsoft.com/office/powerpoint/2010/main" val="1940151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8A2A82-40C2-6D4E-A651-D47F5368BC6D}"/>
              </a:ext>
            </a:extLst>
          </p:cNvPr>
          <p:cNvSpPr>
            <a:spLocks noGrp="1"/>
          </p:cNvSpPr>
          <p:nvPr>
            <p:ph type="title"/>
          </p:nvPr>
        </p:nvSpPr>
        <p:spPr>
          <a:xfrm>
            <a:off x="467140" y="987424"/>
            <a:ext cx="4304886" cy="106997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4BD2CFE-79A5-1B46-86FF-5E131691BADD}"/>
              </a:ext>
            </a:extLst>
          </p:cNvPr>
          <p:cNvSpPr>
            <a:spLocks noGrp="1"/>
          </p:cNvSpPr>
          <p:nvPr>
            <p:ph type="pic" idx="1"/>
          </p:nvPr>
        </p:nvSpPr>
        <p:spPr>
          <a:xfrm>
            <a:off x="5183187" y="987425"/>
            <a:ext cx="6541673" cy="462487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D78ED750-0ED1-0B48-87F3-DF4055DF00C8}"/>
              </a:ext>
            </a:extLst>
          </p:cNvPr>
          <p:cNvSpPr>
            <a:spLocks noGrp="1"/>
          </p:cNvSpPr>
          <p:nvPr>
            <p:ph type="dt" sz="half" idx="10"/>
          </p:nvPr>
        </p:nvSpPr>
        <p:spPr/>
        <p:txBody>
          <a:bodyPr/>
          <a:lstStyle/>
          <a:p>
            <a:fld id="{5812A526-9B15-4E07-876C-D5565F1F6040}" type="datetime1">
              <a:rPr lang="nb-NO" smtClean="0"/>
              <a:t>24.02.2025</a:t>
            </a:fld>
            <a:endParaRPr lang="nb-NO"/>
          </a:p>
        </p:txBody>
      </p:sp>
      <p:sp>
        <p:nvSpPr>
          <p:cNvPr id="6" name="Plassholder for bunntekst 5">
            <a:extLst>
              <a:ext uri="{FF2B5EF4-FFF2-40B4-BE49-F238E27FC236}">
                <a16:creationId xmlns:a16="http://schemas.microsoft.com/office/drawing/2014/main" id="{D9AB28C3-0B9A-BF45-923E-23ECE074C288}"/>
              </a:ext>
            </a:extLst>
          </p:cNvPr>
          <p:cNvSpPr>
            <a:spLocks noGrp="1"/>
          </p:cNvSpPr>
          <p:nvPr>
            <p:ph type="ftr" sz="quarter" idx="11"/>
          </p:nvPr>
        </p:nvSpPr>
        <p:spPr/>
        <p:txBody>
          <a:bodyPr/>
          <a:lstStyle/>
          <a:p>
            <a:r>
              <a:rPr lang="nb-NO"/>
              <a:t>Sikkerhet</a:t>
            </a:r>
          </a:p>
        </p:txBody>
      </p:sp>
      <p:sp>
        <p:nvSpPr>
          <p:cNvPr id="7" name="Plassholder for lysbildenummer 6">
            <a:extLst>
              <a:ext uri="{FF2B5EF4-FFF2-40B4-BE49-F238E27FC236}">
                <a16:creationId xmlns:a16="http://schemas.microsoft.com/office/drawing/2014/main" id="{88F5E91F-F238-EC4C-9D38-2420CF40DFB1}"/>
              </a:ext>
            </a:extLst>
          </p:cNvPr>
          <p:cNvSpPr>
            <a:spLocks noGrp="1"/>
          </p:cNvSpPr>
          <p:nvPr>
            <p:ph type="sldNum" sz="quarter" idx="12"/>
          </p:nvPr>
        </p:nvSpPr>
        <p:spPr/>
        <p:txBody>
          <a:bodyPr/>
          <a:lstStyle/>
          <a:p>
            <a:fld id="{1B848CFE-08FE-654C-8A49-98896CE6F7B5}" type="slidenum">
              <a:rPr lang="nb-NO" smtClean="0"/>
              <a:t>‹#›</a:t>
            </a:fld>
            <a:endParaRPr lang="nb-NO"/>
          </a:p>
        </p:txBody>
      </p:sp>
      <p:sp>
        <p:nvSpPr>
          <p:cNvPr id="11" name="Text Placeholder 10">
            <a:extLst>
              <a:ext uri="{FF2B5EF4-FFF2-40B4-BE49-F238E27FC236}">
                <a16:creationId xmlns:a16="http://schemas.microsoft.com/office/drawing/2014/main" id="{9626E419-9A60-40DA-8429-82162B63B1E5}"/>
              </a:ext>
            </a:extLst>
          </p:cNvPr>
          <p:cNvSpPr>
            <a:spLocks noGrp="1"/>
          </p:cNvSpPr>
          <p:nvPr>
            <p:ph type="body" sz="quarter" idx="13"/>
          </p:nvPr>
        </p:nvSpPr>
        <p:spPr>
          <a:xfrm>
            <a:off x="467140" y="2057400"/>
            <a:ext cx="4304886" cy="3811588"/>
          </a:xfrm>
          <a:prstGeom prst="rect">
            <a:avLst/>
          </a:prstGeom>
        </p:spPr>
        <p:txBody>
          <a:bodyPr lIns="91440" tIns="45720" rIns="91440" bIns="45720"/>
          <a:lstStyle>
            <a:lvl1pPr>
              <a:defRPr sz="2000"/>
            </a:lvl1pPr>
            <a:lvl2pPr>
              <a:defRPr sz="1800"/>
            </a:lvl2pPr>
            <a:lvl3pPr>
              <a:defRPr sz="1600"/>
            </a:lvl3pPr>
            <a:lvl4pPr>
              <a:defRPr sz="1400"/>
            </a:lvl4pPr>
            <a:lvl5pPr>
              <a:defRPr sz="1400"/>
            </a:lvl5pPr>
          </a:lstStyle>
          <a:p>
            <a:pPr lvl="0"/>
            <a:r>
              <a:rPr lang="nb-NO"/>
              <a:t>Klikk for å redigere tekststiler i malen
Andre nivå
Tredje nivå
Fjerde nivå
Femte nivå</a:t>
            </a:r>
            <a:endParaRPr lang="en-US" dirty="0"/>
          </a:p>
        </p:txBody>
      </p:sp>
    </p:spTree>
    <p:extLst>
      <p:ext uri="{BB962C8B-B14F-4D97-AF65-F5344CB8AC3E}">
        <p14:creationId xmlns:p14="http://schemas.microsoft.com/office/powerpoint/2010/main" val="37854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oransje">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6D18F1-92B8-1541-8909-6C0467320C08}"/>
              </a:ext>
            </a:extLst>
          </p:cNvPr>
          <p:cNvSpPr>
            <a:spLocks noGrp="1"/>
          </p:cNvSpPr>
          <p:nvPr>
            <p:ph type="title"/>
          </p:nvPr>
        </p:nvSpPr>
        <p:spPr>
          <a:xfrm>
            <a:off x="467139" y="835095"/>
            <a:ext cx="11257722" cy="2852737"/>
          </a:xfrm>
        </p:spPr>
        <p:txBody>
          <a:bodyPr anchor="b"/>
          <a:lstStyle>
            <a:lvl1pPr algn="ctr">
              <a:defRPr sz="6000"/>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9F8A2966-C8AB-8B4D-BAB7-BEB7D0E469C8}"/>
              </a:ext>
            </a:extLst>
          </p:cNvPr>
          <p:cNvSpPr>
            <a:spLocks noGrp="1"/>
          </p:cNvSpPr>
          <p:nvPr>
            <p:ph type="body" idx="1" hasCustomPrompt="1"/>
          </p:nvPr>
        </p:nvSpPr>
        <p:spPr>
          <a:xfrm>
            <a:off x="467140" y="3940106"/>
            <a:ext cx="11257722"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dirty="0"/>
              <a:t>Rediger tekststiler i malen</a:t>
            </a:r>
          </a:p>
        </p:txBody>
      </p:sp>
      <p:sp>
        <p:nvSpPr>
          <p:cNvPr id="4" name="Plassholder for dato 3">
            <a:extLst>
              <a:ext uri="{FF2B5EF4-FFF2-40B4-BE49-F238E27FC236}">
                <a16:creationId xmlns:a16="http://schemas.microsoft.com/office/drawing/2014/main" id="{FD5FDF17-EE65-7E4B-90B7-E976C0D8D453}"/>
              </a:ext>
            </a:extLst>
          </p:cNvPr>
          <p:cNvSpPr>
            <a:spLocks noGrp="1"/>
          </p:cNvSpPr>
          <p:nvPr>
            <p:ph type="dt" sz="half" idx="10"/>
          </p:nvPr>
        </p:nvSpPr>
        <p:spPr/>
        <p:txBody>
          <a:bodyPr/>
          <a:lstStyle/>
          <a:p>
            <a:fld id="{AF4BB84D-FB52-4F12-BA44-9A0A6A8B671C}" type="datetime1">
              <a:rPr lang="nb-NO" smtClean="0"/>
              <a:t>24.02.2025</a:t>
            </a:fld>
            <a:endParaRPr lang="nb-NO"/>
          </a:p>
        </p:txBody>
      </p:sp>
      <p:sp>
        <p:nvSpPr>
          <p:cNvPr id="5" name="Plassholder for bunntekst 4">
            <a:extLst>
              <a:ext uri="{FF2B5EF4-FFF2-40B4-BE49-F238E27FC236}">
                <a16:creationId xmlns:a16="http://schemas.microsoft.com/office/drawing/2014/main" id="{E0CA3500-BC1A-5F4E-9D1D-E3B54E65ED0B}"/>
              </a:ext>
            </a:extLst>
          </p:cNvPr>
          <p:cNvSpPr>
            <a:spLocks noGrp="1"/>
          </p:cNvSpPr>
          <p:nvPr>
            <p:ph type="ftr" sz="quarter" idx="11"/>
          </p:nvPr>
        </p:nvSpPr>
        <p:spPr/>
        <p:txBody>
          <a:bodyPr/>
          <a:lstStyle/>
          <a:p>
            <a:r>
              <a:rPr lang="nb-NO"/>
              <a:t>Sikkerhet</a:t>
            </a:r>
          </a:p>
        </p:txBody>
      </p:sp>
      <p:sp>
        <p:nvSpPr>
          <p:cNvPr id="6" name="Plassholder for lysbildenummer 5">
            <a:extLst>
              <a:ext uri="{FF2B5EF4-FFF2-40B4-BE49-F238E27FC236}">
                <a16:creationId xmlns:a16="http://schemas.microsoft.com/office/drawing/2014/main" id="{5B5C173E-205D-5A42-8603-4A3ECCB96A1A}"/>
              </a:ext>
            </a:extLst>
          </p:cNvPr>
          <p:cNvSpPr>
            <a:spLocks noGrp="1"/>
          </p:cNvSpPr>
          <p:nvPr>
            <p:ph type="sldNum" sz="quarter" idx="12"/>
          </p:nvPr>
        </p:nvSpPr>
        <p:spPr/>
        <p:txBody>
          <a:bodyPr/>
          <a:lstStyle/>
          <a:p>
            <a:fld id="{1B848CFE-08FE-654C-8A49-98896CE6F7B5}" type="slidenum">
              <a:rPr lang="nb-NO" smtClean="0"/>
              <a:t>‹#›</a:t>
            </a:fld>
            <a:endParaRPr lang="nb-NO"/>
          </a:p>
        </p:txBody>
      </p:sp>
      <p:pic>
        <p:nvPicPr>
          <p:cNvPr id="9" name="Grafikk 7">
            <a:extLst>
              <a:ext uri="{FF2B5EF4-FFF2-40B4-BE49-F238E27FC236}">
                <a16:creationId xmlns:a16="http://schemas.microsoft.com/office/drawing/2014/main" id="{B0DB83E6-0741-4D02-9817-585AA060FD12}"/>
              </a:ext>
            </a:extLst>
          </p:cNvPr>
          <p:cNvPicPr>
            <a:picLocks noChangeAspect="1"/>
          </p:cNvPicPr>
          <p:nvPr userDrawn="1"/>
        </p:nvPicPr>
        <p:blipFill>
          <a:blip r:embed="rId2"/>
          <a:stretch>
            <a:fillRect/>
          </a:stretch>
        </p:blipFill>
        <p:spPr>
          <a:xfrm>
            <a:off x="5185074" y="401309"/>
            <a:ext cx="1821851" cy="358927"/>
          </a:xfrm>
          <a:prstGeom prst="rect">
            <a:avLst/>
          </a:prstGeom>
        </p:spPr>
      </p:pic>
    </p:spTree>
    <p:extLst>
      <p:ext uri="{BB962C8B-B14F-4D97-AF65-F5344CB8AC3E}">
        <p14:creationId xmlns:p14="http://schemas.microsoft.com/office/powerpoint/2010/main" val="1595180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47C52F8-BFEC-F441-8F85-F61935F849F6}"/>
              </a:ext>
            </a:extLst>
          </p:cNvPr>
          <p:cNvSpPr/>
          <p:nvPr/>
        </p:nvSpPr>
        <p:spPr>
          <a:xfrm>
            <a:off x="0" y="-47413"/>
            <a:ext cx="12192000" cy="6905413"/>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2">
            <a:extLst>
              <a:ext uri="{FF2B5EF4-FFF2-40B4-BE49-F238E27FC236}">
                <a16:creationId xmlns:a16="http://schemas.microsoft.com/office/drawing/2014/main" id="{D9F80975-59A9-5941-9B4A-7C94F1E6778D}"/>
              </a:ext>
            </a:extLst>
          </p:cNvPr>
          <p:cNvSpPr>
            <a:spLocks noGrp="1"/>
          </p:cNvSpPr>
          <p:nvPr>
            <p:ph type="body" idx="1"/>
          </p:nvPr>
        </p:nvSpPr>
        <p:spPr>
          <a:xfrm>
            <a:off x="467140" y="3940106"/>
            <a:ext cx="11257722"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a:t>Klikk for å redigere tekststiler i malen
Andre nivå
Tredje nivå
Fjerde nivå
Femte nivå</a:t>
            </a:r>
            <a:endParaRPr lang="nb-NO" dirty="0"/>
          </a:p>
        </p:txBody>
      </p:sp>
      <p:pic>
        <p:nvPicPr>
          <p:cNvPr id="7" name="Grafikk 6">
            <a:extLst>
              <a:ext uri="{FF2B5EF4-FFF2-40B4-BE49-F238E27FC236}">
                <a16:creationId xmlns:a16="http://schemas.microsoft.com/office/drawing/2014/main" id="{C9DE0825-1FB5-7A4D-A414-21664FE347DE}"/>
              </a:ext>
            </a:extLst>
          </p:cNvPr>
          <p:cNvPicPr>
            <a:picLocks noChangeAspect="1"/>
          </p:cNvPicPr>
          <p:nvPr/>
        </p:nvPicPr>
        <p:blipFill>
          <a:blip r:embed="rId2"/>
          <a:stretch>
            <a:fillRect/>
          </a:stretch>
        </p:blipFill>
        <p:spPr>
          <a:xfrm>
            <a:off x="3276815" y="2294466"/>
            <a:ext cx="5638370" cy="1110827"/>
          </a:xfrm>
          <a:prstGeom prst="rect">
            <a:avLst/>
          </a:prstGeom>
        </p:spPr>
      </p:pic>
      <p:sp>
        <p:nvSpPr>
          <p:cNvPr id="8" name="Rektangel 7">
            <a:extLst>
              <a:ext uri="{FF2B5EF4-FFF2-40B4-BE49-F238E27FC236}">
                <a16:creationId xmlns:a16="http://schemas.microsoft.com/office/drawing/2014/main" id="{EC916C1B-49F9-D546-B950-E0AD88ABFDC6}"/>
              </a:ext>
            </a:extLst>
          </p:cNvPr>
          <p:cNvSpPr/>
          <p:nvPr userDrawn="1"/>
        </p:nvSpPr>
        <p:spPr>
          <a:xfrm>
            <a:off x="0" y="-47413"/>
            <a:ext cx="12192000" cy="6905413"/>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Grafikk 6">
            <a:extLst>
              <a:ext uri="{FF2B5EF4-FFF2-40B4-BE49-F238E27FC236}">
                <a16:creationId xmlns:a16="http://schemas.microsoft.com/office/drawing/2014/main" id="{1284DE19-A9FC-AB4E-A6DF-13013C07C77D}"/>
              </a:ext>
            </a:extLst>
          </p:cNvPr>
          <p:cNvPicPr>
            <a:picLocks noChangeAspect="1"/>
          </p:cNvPicPr>
          <p:nvPr userDrawn="1"/>
        </p:nvPicPr>
        <p:blipFill>
          <a:blip r:embed="rId2"/>
          <a:stretch>
            <a:fillRect/>
          </a:stretch>
        </p:blipFill>
        <p:spPr>
          <a:xfrm>
            <a:off x="3276815" y="2294466"/>
            <a:ext cx="5638370" cy="1110827"/>
          </a:xfrm>
          <a:prstGeom prst="rect">
            <a:avLst/>
          </a:prstGeom>
        </p:spPr>
      </p:pic>
    </p:spTree>
    <p:extLst>
      <p:ext uri="{BB962C8B-B14F-4D97-AF65-F5344CB8AC3E}">
        <p14:creationId xmlns:p14="http://schemas.microsoft.com/office/powerpoint/2010/main" val="867026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72B29BBE-5D81-2E42-815E-6ADADF8C5454}"/>
              </a:ext>
            </a:extLst>
          </p:cNvPr>
          <p:cNvSpPr>
            <a:spLocks noGrp="1"/>
          </p:cNvSpPr>
          <p:nvPr>
            <p:ph type="title"/>
          </p:nvPr>
        </p:nvSpPr>
        <p:spPr>
          <a:xfrm>
            <a:off x="467138" y="871323"/>
            <a:ext cx="11257722" cy="1325563"/>
          </a:xfrm>
          <a:prstGeom prst="rect">
            <a:avLst/>
          </a:prstGeom>
        </p:spPr>
        <p:txBody>
          <a:bodyPr vert="horz" lIns="91440" tIns="45720" rIns="91440" bIns="45720" rtlCol="0" anchor="ctr">
            <a:normAutofit/>
          </a:bodyPr>
          <a:lstStyle/>
          <a:p>
            <a:r>
              <a:rPr lang="nb-NO"/>
              <a:t>Klikk for å redigere tittelstil</a:t>
            </a:r>
            <a:endParaRPr lang="nb-NO" dirty="0"/>
          </a:p>
        </p:txBody>
      </p:sp>
      <p:sp>
        <p:nvSpPr>
          <p:cNvPr id="2" name="Date Placeholder 1">
            <a:extLst>
              <a:ext uri="{FF2B5EF4-FFF2-40B4-BE49-F238E27FC236}">
                <a16:creationId xmlns:a16="http://schemas.microsoft.com/office/drawing/2014/main" id="{2BD94BFA-FB23-42B3-A43F-C8763914016C}"/>
              </a:ext>
            </a:extLst>
          </p:cNvPr>
          <p:cNvSpPr>
            <a:spLocks noGrp="1"/>
          </p:cNvSpPr>
          <p:nvPr>
            <p:ph type="dt" sz="half" idx="10"/>
          </p:nvPr>
        </p:nvSpPr>
        <p:spPr/>
        <p:txBody>
          <a:bodyPr/>
          <a:lstStyle/>
          <a:p>
            <a:fld id="{1299EAE0-5221-40CE-8994-6E560454904A}" type="datetime1">
              <a:rPr lang="nb-NO" smtClean="0"/>
              <a:t>24.02.2025</a:t>
            </a:fld>
            <a:endParaRPr lang="nb-NO" dirty="0"/>
          </a:p>
        </p:txBody>
      </p:sp>
      <p:sp>
        <p:nvSpPr>
          <p:cNvPr id="4" name="Footer Placeholder 3">
            <a:extLst>
              <a:ext uri="{FF2B5EF4-FFF2-40B4-BE49-F238E27FC236}">
                <a16:creationId xmlns:a16="http://schemas.microsoft.com/office/drawing/2014/main" id="{BC9DDA55-CC87-4C5C-90EB-0F42E274B5D0}"/>
              </a:ext>
            </a:extLst>
          </p:cNvPr>
          <p:cNvSpPr>
            <a:spLocks noGrp="1"/>
          </p:cNvSpPr>
          <p:nvPr>
            <p:ph type="ftr" sz="quarter" idx="11"/>
          </p:nvPr>
        </p:nvSpPr>
        <p:spPr/>
        <p:txBody>
          <a:bodyPr/>
          <a:lstStyle/>
          <a:p>
            <a:r>
              <a:rPr lang="nb-NO"/>
              <a:t>Sikkerhet</a:t>
            </a:r>
            <a:endParaRPr lang="nb-NO" dirty="0"/>
          </a:p>
        </p:txBody>
      </p:sp>
      <p:sp>
        <p:nvSpPr>
          <p:cNvPr id="6" name="Slide Number Placeholder 5">
            <a:extLst>
              <a:ext uri="{FF2B5EF4-FFF2-40B4-BE49-F238E27FC236}">
                <a16:creationId xmlns:a16="http://schemas.microsoft.com/office/drawing/2014/main" id="{77B8A7AE-F710-47C9-BEC6-CFB22BE03482}"/>
              </a:ext>
            </a:extLst>
          </p:cNvPr>
          <p:cNvSpPr>
            <a:spLocks noGrp="1"/>
          </p:cNvSpPr>
          <p:nvPr>
            <p:ph type="sldNum" sz="quarter" idx="12"/>
          </p:nvPr>
        </p:nvSpPr>
        <p:spPr/>
        <p:txBody>
          <a:bodyPr/>
          <a:lstStyle/>
          <a:p>
            <a:fld id="{1B848CFE-08FE-654C-8A49-98896CE6F7B5}" type="slidenum">
              <a:rPr lang="nb-NO" smtClean="0"/>
              <a:pPr/>
              <a:t>‹#›</a:t>
            </a:fld>
            <a:endParaRPr lang="nb-NO" dirty="0"/>
          </a:p>
        </p:txBody>
      </p:sp>
      <p:sp>
        <p:nvSpPr>
          <p:cNvPr id="12" name="Content Placeholder 11">
            <a:extLst>
              <a:ext uri="{FF2B5EF4-FFF2-40B4-BE49-F238E27FC236}">
                <a16:creationId xmlns:a16="http://schemas.microsoft.com/office/drawing/2014/main" id="{C550F5D4-3D6F-4FE7-B4D9-DC9A0FF38896}"/>
              </a:ext>
            </a:extLst>
          </p:cNvPr>
          <p:cNvSpPr>
            <a:spLocks noGrp="1"/>
          </p:cNvSpPr>
          <p:nvPr>
            <p:ph sz="quarter" idx="13"/>
          </p:nvPr>
        </p:nvSpPr>
        <p:spPr>
          <a:xfrm>
            <a:off x="467139" y="2196887"/>
            <a:ext cx="11257722" cy="3789791"/>
          </a:xfrm>
          <a:prstGeom prst="rect">
            <a:avLst/>
          </a:prstGeom>
        </p:spPr>
        <p:txBody>
          <a:bodyPr lIns="91440" tIns="45720" rIns="91440" bIns="45720"/>
          <a:lstStyle/>
          <a:p>
            <a:pPr lvl="0"/>
            <a:r>
              <a:rPr lang="nb-NO"/>
              <a:t>Klikk for å redigere tekststiler i malen
Andre nivå
Tredje nivå
Fjerde nivå
Femte nivå</a:t>
            </a:r>
            <a:endParaRPr lang="en-US" dirty="0"/>
          </a:p>
        </p:txBody>
      </p:sp>
    </p:spTree>
    <p:extLst>
      <p:ext uri="{BB962C8B-B14F-4D97-AF65-F5344CB8AC3E}">
        <p14:creationId xmlns:p14="http://schemas.microsoft.com/office/powerpoint/2010/main" val="2428870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Mellomside 1">
    <p:bg>
      <p:bgPr>
        <a:solidFill>
          <a:schemeClr val="bg2"/>
        </a:solidFill>
        <a:effectLst/>
      </p:bgPr>
    </p:bg>
    <p:spTree>
      <p:nvGrpSpPr>
        <p:cNvPr id="1" name=""/>
        <p:cNvGrpSpPr/>
        <p:nvPr/>
      </p:nvGrpSpPr>
      <p:grpSpPr>
        <a:xfrm>
          <a:off x="0" y="0"/>
          <a:ext cx="0" cy="0"/>
          <a:chOff x="0" y="0"/>
          <a:chExt cx="0" cy="0"/>
        </a:xfrm>
      </p:grpSpPr>
      <p:sp>
        <p:nvSpPr>
          <p:cNvPr id="10" name="Plassholder for bilde 11">
            <a:extLst>
              <a:ext uri="{FF2B5EF4-FFF2-40B4-BE49-F238E27FC236}">
                <a16:creationId xmlns:a16="http://schemas.microsoft.com/office/drawing/2014/main" id="{774DB7DA-B13E-7B42-95AF-3C1CEB632863}"/>
              </a:ext>
            </a:extLst>
          </p:cNvPr>
          <p:cNvSpPr>
            <a:spLocks noGrp="1"/>
          </p:cNvSpPr>
          <p:nvPr>
            <p:ph type="pic" sz="quarter" idx="15" hasCustomPrompt="1"/>
          </p:nvPr>
        </p:nvSpPr>
        <p:spPr>
          <a:xfrm>
            <a:off x="1" y="0"/>
            <a:ext cx="12192000" cy="6673026"/>
          </a:xfrm>
          <a:solidFill>
            <a:schemeClr val="bg1">
              <a:lumMod val="85000"/>
            </a:schemeClr>
          </a:solidFill>
        </p:spPr>
        <p:txBody>
          <a:bodyPr anchor="ctr" anchorCtr="1"/>
          <a:lstStyle>
            <a:lvl1pPr marL="0" indent="0">
              <a:buNone/>
              <a:defRPr/>
            </a:lvl1pPr>
          </a:lstStyle>
          <a:p>
            <a:r>
              <a:rPr lang="nb-NO" dirty="0"/>
              <a:t>Bildeplassholder</a:t>
            </a:r>
          </a:p>
        </p:txBody>
      </p:sp>
      <p:sp>
        <p:nvSpPr>
          <p:cNvPr id="2" name="Tittel 1">
            <a:extLst>
              <a:ext uri="{FF2B5EF4-FFF2-40B4-BE49-F238E27FC236}">
                <a16:creationId xmlns:a16="http://schemas.microsoft.com/office/drawing/2014/main" id="{427AF651-8B10-B24C-9288-40CB26C3F219}"/>
              </a:ext>
            </a:extLst>
          </p:cNvPr>
          <p:cNvSpPr>
            <a:spLocks noGrp="1"/>
          </p:cNvSpPr>
          <p:nvPr>
            <p:ph type="ctrTitle"/>
          </p:nvPr>
        </p:nvSpPr>
        <p:spPr>
          <a:xfrm>
            <a:off x="467139" y="4914670"/>
            <a:ext cx="11257722" cy="1170230"/>
          </a:xfrm>
          <a:solidFill>
            <a:schemeClr val="bg1"/>
          </a:solidFill>
        </p:spPr>
        <p:txBody>
          <a:bodyPr wrap="square" lIns="360000" tIns="360000" rIns="360000" bIns="360000" anchor="b" anchorCtr="0">
            <a:spAutoFit/>
          </a:bodyPr>
          <a:lstStyle>
            <a:lvl1pPr algn="l">
              <a:defRPr sz="3200"/>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6E7DD1FC-296F-D349-B10B-4B51E290901F}"/>
              </a:ext>
            </a:extLst>
          </p:cNvPr>
          <p:cNvSpPr>
            <a:spLocks noGrp="1"/>
          </p:cNvSpPr>
          <p:nvPr>
            <p:ph type="dt" sz="half" idx="10"/>
          </p:nvPr>
        </p:nvSpPr>
        <p:spPr/>
        <p:txBody>
          <a:bodyPr/>
          <a:lstStyle/>
          <a:p>
            <a:fld id="{215E1EF8-1ECF-4145-AEEA-42B094BB96F8}" type="datetime1">
              <a:rPr lang="nb-NO" smtClean="0"/>
              <a:t>24.02.2025</a:t>
            </a:fld>
            <a:endParaRPr lang="nb-NO"/>
          </a:p>
        </p:txBody>
      </p:sp>
      <p:sp>
        <p:nvSpPr>
          <p:cNvPr id="5" name="Plassholder for bunntekst 4">
            <a:extLst>
              <a:ext uri="{FF2B5EF4-FFF2-40B4-BE49-F238E27FC236}">
                <a16:creationId xmlns:a16="http://schemas.microsoft.com/office/drawing/2014/main" id="{B62A429E-2725-7F44-9C61-590A32F2B5D8}"/>
              </a:ext>
            </a:extLst>
          </p:cNvPr>
          <p:cNvSpPr>
            <a:spLocks noGrp="1"/>
          </p:cNvSpPr>
          <p:nvPr>
            <p:ph type="ftr" sz="quarter" idx="11"/>
          </p:nvPr>
        </p:nvSpPr>
        <p:spPr/>
        <p:txBody>
          <a:bodyPr/>
          <a:lstStyle/>
          <a:p>
            <a:r>
              <a:rPr lang="nb-NO"/>
              <a:t>Sikkerhet</a:t>
            </a:r>
          </a:p>
        </p:txBody>
      </p:sp>
      <p:sp>
        <p:nvSpPr>
          <p:cNvPr id="6" name="Plassholder for lysbildenummer 5">
            <a:extLst>
              <a:ext uri="{FF2B5EF4-FFF2-40B4-BE49-F238E27FC236}">
                <a16:creationId xmlns:a16="http://schemas.microsoft.com/office/drawing/2014/main" id="{36F3E9E8-E0E1-0643-9F33-4D6B1F92A3C0}"/>
              </a:ext>
            </a:extLst>
          </p:cNvPr>
          <p:cNvSpPr>
            <a:spLocks noGrp="1"/>
          </p:cNvSpPr>
          <p:nvPr>
            <p:ph type="sldNum" sz="quarter" idx="12"/>
          </p:nvPr>
        </p:nvSpPr>
        <p:spPr/>
        <p:txBody>
          <a:bodyPr/>
          <a:lstStyle/>
          <a:p>
            <a:fld id="{1B848CFE-08FE-654C-8A49-98896CE6F7B5}" type="slidenum">
              <a:rPr lang="nb-NO" smtClean="0"/>
              <a:t>‹#›</a:t>
            </a:fld>
            <a:endParaRPr lang="nb-NO"/>
          </a:p>
        </p:txBody>
      </p:sp>
      <p:sp>
        <p:nvSpPr>
          <p:cNvPr id="8" name="Text Placeholder 2">
            <a:extLst>
              <a:ext uri="{FF2B5EF4-FFF2-40B4-BE49-F238E27FC236}">
                <a16:creationId xmlns:a16="http://schemas.microsoft.com/office/drawing/2014/main" id="{A33CB00A-8820-4CA8-9F75-8C59FD05CFB3}"/>
              </a:ext>
            </a:extLst>
          </p:cNvPr>
          <p:cNvSpPr>
            <a:spLocks noGrp="1"/>
          </p:cNvSpPr>
          <p:nvPr>
            <p:ph type="body" sz="quarter" idx="16" hasCustomPrompt="1"/>
          </p:nvPr>
        </p:nvSpPr>
        <p:spPr>
          <a:xfrm>
            <a:off x="467138" y="401310"/>
            <a:ext cx="1821851" cy="358927"/>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p>
        </p:txBody>
      </p:sp>
    </p:spTree>
    <p:extLst>
      <p:ext uri="{BB962C8B-B14F-4D97-AF65-F5344CB8AC3E}">
        <p14:creationId xmlns:p14="http://schemas.microsoft.com/office/powerpoint/2010/main" val="721942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Statement">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7AF651-8B10-B24C-9288-40CB26C3F219}"/>
              </a:ext>
            </a:extLst>
          </p:cNvPr>
          <p:cNvSpPr>
            <a:spLocks noGrp="1"/>
          </p:cNvSpPr>
          <p:nvPr>
            <p:ph type="ctrTitle"/>
          </p:nvPr>
        </p:nvSpPr>
        <p:spPr>
          <a:xfrm>
            <a:off x="1418903" y="2843885"/>
            <a:ext cx="9354194" cy="1170230"/>
          </a:xfrm>
          <a:noFill/>
        </p:spPr>
        <p:txBody>
          <a:bodyPr wrap="square" lIns="360000" tIns="360000" rIns="360000" bIns="360000" anchor="ctr" anchorCtr="0">
            <a:spAutoFit/>
          </a:bodyPr>
          <a:lstStyle>
            <a:lvl1pPr algn="ctr">
              <a:defRPr sz="3200" b="0">
                <a:solidFill>
                  <a:schemeClr val="bg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6E7DD1FC-296F-D349-B10B-4B51E290901F}"/>
              </a:ext>
            </a:extLst>
          </p:cNvPr>
          <p:cNvSpPr>
            <a:spLocks noGrp="1"/>
          </p:cNvSpPr>
          <p:nvPr>
            <p:ph type="dt" sz="half" idx="10"/>
          </p:nvPr>
        </p:nvSpPr>
        <p:spPr/>
        <p:txBody>
          <a:bodyPr/>
          <a:lstStyle>
            <a:lvl1pPr>
              <a:defRPr>
                <a:solidFill>
                  <a:schemeClr val="bg1"/>
                </a:solidFill>
              </a:defRPr>
            </a:lvl1pPr>
          </a:lstStyle>
          <a:p>
            <a:fld id="{1E1356CC-30B8-4356-A615-95F42C2D6CCC}" type="datetime1">
              <a:rPr lang="nb-NO" smtClean="0"/>
              <a:t>24.02.2025</a:t>
            </a:fld>
            <a:endParaRPr lang="nb-NO" dirty="0"/>
          </a:p>
        </p:txBody>
      </p:sp>
      <p:sp>
        <p:nvSpPr>
          <p:cNvPr id="5" name="Plassholder for bunntekst 4">
            <a:extLst>
              <a:ext uri="{FF2B5EF4-FFF2-40B4-BE49-F238E27FC236}">
                <a16:creationId xmlns:a16="http://schemas.microsoft.com/office/drawing/2014/main" id="{B62A429E-2725-7F44-9C61-590A32F2B5D8}"/>
              </a:ext>
            </a:extLst>
          </p:cNvPr>
          <p:cNvSpPr>
            <a:spLocks noGrp="1"/>
          </p:cNvSpPr>
          <p:nvPr>
            <p:ph type="ftr" sz="quarter" idx="11"/>
          </p:nvPr>
        </p:nvSpPr>
        <p:spPr/>
        <p:txBody>
          <a:bodyPr/>
          <a:lstStyle>
            <a:lvl1pPr>
              <a:defRPr>
                <a:solidFill>
                  <a:schemeClr val="bg1"/>
                </a:solidFill>
              </a:defRPr>
            </a:lvl1pPr>
          </a:lstStyle>
          <a:p>
            <a:r>
              <a:rPr lang="nb-NO"/>
              <a:t>Sikkerhet</a:t>
            </a:r>
            <a:endParaRPr lang="nb-NO" dirty="0"/>
          </a:p>
        </p:txBody>
      </p:sp>
      <p:sp>
        <p:nvSpPr>
          <p:cNvPr id="6" name="Plassholder for lysbildenummer 5">
            <a:extLst>
              <a:ext uri="{FF2B5EF4-FFF2-40B4-BE49-F238E27FC236}">
                <a16:creationId xmlns:a16="http://schemas.microsoft.com/office/drawing/2014/main" id="{36F3E9E8-E0E1-0643-9F33-4D6B1F92A3C0}"/>
              </a:ext>
            </a:extLst>
          </p:cNvPr>
          <p:cNvSpPr>
            <a:spLocks noGrp="1"/>
          </p:cNvSpPr>
          <p:nvPr>
            <p:ph type="sldNum" sz="quarter" idx="12"/>
          </p:nvPr>
        </p:nvSpPr>
        <p:spPr/>
        <p:txBody>
          <a:bodyPr/>
          <a:lstStyle>
            <a:lvl1pPr>
              <a:defRPr>
                <a:solidFill>
                  <a:schemeClr val="bg1"/>
                </a:solidFill>
              </a:defRPr>
            </a:lvl1pPr>
          </a:lstStyle>
          <a:p>
            <a:fld id="{1B848CFE-08FE-654C-8A49-98896CE6F7B5}" type="slidenum">
              <a:rPr lang="nb-NO" smtClean="0"/>
              <a:pPr/>
              <a:t>‹#›</a:t>
            </a:fld>
            <a:endParaRPr lang="nb-NO" dirty="0"/>
          </a:p>
        </p:txBody>
      </p:sp>
      <p:pic>
        <p:nvPicPr>
          <p:cNvPr id="8" name="Grafikk 7">
            <a:extLst>
              <a:ext uri="{FF2B5EF4-FFF2-40B4-BE49-F238E27FC236}">
                <a16:creationId xmlns:a16="http://schemas.microsoft.com/office/drawing/2014/main" id="{57D22FE3-53CC-5B45-AFC0-878FCD4319F4}"/>
              </a:ext>
            </a:extLst>
          </p:cNvPr>
          <p:cNvPicPr>
            <a:picLocks noChangeAspect="1"/>
          </p:cNvPicPr>
          <p:nvPr userDrawn="1"/>
        </p:nvPicPr>
        <p:blipFill>
          <a:blip r:embed="rId2"/>
          <a:stretch>
            <a:fillRect/>
          </a:stretch>
        </p:blipFill>
        <p:spPr>
          <a:xfrm>
            <a:off x="5185074" y="401309"/>
            <a:ext cx="1821851" cy="358926"/>
          </a:xfrm>
          <a:prstGeom prst="rect">
            <a:avLst/>
          </a:prstGeom>
        </p:spPr>
      </p:pic>
    </p:spTree>
    <p:extLst>
      <p:ext uri="{BB962C8B-B14F-4D97-AF65-F5344CB8AC3E}">
        <p14:creationId xmlns:p14="http://schemas.microsoft.com/office/powerpoint/2010/main" val="1552950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iste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47C52F8-BFEC-F441-8F85-F61935F849F6}"/>
              </a:ext>
            </a:extLst>
          </p:cNvPr>
          <p:cNvSpPr/>
          <p:nvPr userDrawn="1"/>
        </p:nvSpPr>
        <p:spPr>
          <a:xfrm>
            <a:off x="0" y="-47413"/>
            <a:ext cx="12192000" cy="6905413"/>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2">
            <a:extLst>
              <a:ext uri="{FF2B5EF4-FFF2-40B4-BE49-F238E27FC236}">
                <a16:creationId xmlns:a16="http://schemas.microsoft.com/office/drawing/2014/main" id="{D9F80975-59A9-5941-9B4A-7C94F1E6778D}"/>
              </a:ext>
            </a:extLst>
          </p:cNvPr>
          <p:cNvSpPr>
            <a:spLocks noGrp="1"/>
          </p:cNvSpPr>
          <p:nvPr>
            <p:ph type="body" idx="1" hasCustomPrompt="1"/>
          </p:nvPr>
        </p:nvSpPr>
        <p:spPr>
          <a:xfrm>
            <a:off x="467140" y="3940106"/>
            <a:ext cx="11257722"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dirty="0"/>
              <a:t>Rediger tekststiler i malen
</a:t>
            </a:r>
          </a:p>
        </p:txBody>
      </p:sp>
      <p:pic>
        <p:nvPicPr>
          <p:cNvPr id="7" name="Grafikk 6">
            <a:extLst>
              <a:ext uri="{FF2B5EF4-FFF2-40B4-BE49-F238E27FC236}">
                <a16:creationId xmlns:a16="http://schemas.microsoft.com/office/drawing/2014/main" id="{C9DE0825-1FB5-7A4D-A414-21664FE347DE}"/>
              </a:ext>
            </a:extLst>
          </p:cNvPr>
          <p:cNvPicPr>
            <a:picLocks noChangeAspect="1"/>
          </p:cNvPicPr>
          <p:nvPr userDrawn="1"/>
        </p:nvPicPr>
        <p:blipFill>
          <a:blip r:embed="rId2"/>
          <a:stretch>
            <a:fillRect/>
          </a:stretch>
        </p:blipFill>
        <p:spPr>
          <a:xfrm>
            <a:off x="3276815" y="2294466"/>
            <a:ext cx="5638370" cy="1110827"/>
          </a:xfrm>
          <a:prstGeom prst="rect">
            <a:avLst/>
          </a:prstGeom>
        </p:spPr>
      </p:pic>
    </p:spTree>
    <p:extLst>
      <p:ext uri="{BB962C8B-B14F-4D97-AF65-F5344CB8AC3E}">
        <p14:creationId xmlns:p14="http://schemas.microsoft.com/office/powerpoint/2010/main" val="394198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eloverskrift-lilla">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6D18F1-92B8-1541-8909-6C0467320C08}"/>
              </a:ext>
            </a:extLst>
          </p:cNvPr>
          <p:cNvSpPr>
            <a:spLocks noGrp="1"/>
          </p:cNvSpPr>
          <p:nvPr>
            <p:ph type="title"/>
          </p:nvPr>
        </p:nvSpPr>
        <p:spPr>
          <a:xfrm>
            <a:off x="467139" y="835095"/>
            <a:ext cx="11257722" cy="2852737"/>
          </a:xfrm>
        </p:spPr>
        <p:txBody>
          <a:bodyPr anchor="b"/>
          <a:lstStyle>
            <a:lvl1pPr algn="ctr">
              <a:defRPr sz="6000"/>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9F8A2966-C8AB-8B4D-BAB7-BEB7D0E469C8}"/>
              </a:ext>
            </a:extLst>
          </p:cNvPr>
          <p:cNvSpPr>
            <a:spLocks noGrp="1"/>
          </p:cNvSpPr>
          <p:nvPr>
            <p:ph type="body" idx="1" hasCustomPrompt="1"/>
          </p:nvPr>
        </p:nvSpPr>
        <p:spPr>
          <a:xfrm>
            <a:off x="467140" y="3940106"/>
            <a:ext cx="11257722"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dirty="0"/>
              <a:t>Rediger tekststiler i malen</a:t>
            </a:r>
          </a:p>
        </p:txBody>
      </p:sp>
      <p:sp>
        <p:nvSpPr>
          <p:cNvPr id="4" name="Plassholder for dato 3">
            <a:extLst>
              <a:ext uri="{FF2B5EF4-FFF2-40B4-BE49-F238E27FC236}">
                <a16:creationId xmlns:a16="http://schemas.microsoft.com/office/drawing/2014/main" id="{FD5FDF17-EE65-7E4B-90B7-E976C0D8D453}"/>
              </a:ext>
            </a:extLst>
          </p:cNvPr>
          <p:cNvSpPr>
            <a:spLocks noGrp="1"/>
          </p:cNvSpPr>
          <p:nvPr>
            <p:ph type="dt" sz="half" idx="10"/>
          </p:nvPr>
        </p:nvSpPr>
        <p:spPr/>
        <p:txBody>
          <a:bodyPr/>
          <a:lstStyle/>
          <a:p>
            <a:fld id="{C0ED6F63-C5CA-44D6-A94F-CA61E9F08DDD}" type="datetime1">
              <a:rPr lang="nb-NO" smtClean="0"/>
              <a:t>24.02.2025</a:t>
            </a:fld>
            <a:endParaRPr lang="nb-NO"/>
          </a:p>
        </p:txBody>
      </p:sp>
      <p:sp>
        <p:nvSpPr>
          <p:cNvPr id="5" name="Plassholder for bunntekst 4">
            <a:extLst>
              <a:ext uri="{FF2B5EF4-FFF2-40B4-BE49-F238E27FC236}">
                <a16:creationId xmlns:a16="http://schemas.microsoft.com/office/drawing/2014/main" id="{E0CA3500-BC1A-5F4E-9D1D-E3B54E65ED0B}"/>
              </a:ext>
            </a:extLst>
          </p:cNvPr>
          <p:cNvSpPr>
            <a:spLocks noGrp="1"/>
          </p:cNvSpPr>
          <p:nvPr>
            <p:ph type="ftr" sz="quarter" idx="11"/>
          </p:nvPr>
        </p:nvSpPr>
        <p:spPr/>
        <p:txBody>
          <a:bodyPr/>
          <a:lstStyle/>
          <a:p>
            <a:r>
              <a:rPr lang="nb-NO"/>
              <a:t>Sikkerhet</a:t>
            </a:r>
          </a:p>
        </p:txBody>
      </p:sp>
      <p:sp>
        <p:nvSpPr>
          <p:cNvPr id="6" name="Plassholder for lysbildenummer 5">
            <a:extLst>
              <a:ext uri="{FF2B5EF4-FFF2-40B4-BE49-F238E27FC236}">
                <a16:creationId xmlns:a16="http://schemas.microsoft.com/office/drawing/2014/main" id="{5B5C173E-205D-5A42-8603-4A3ECCB96A1A}"/>
              </a:ext>
            </a:extLst>
          </p:cNvPr>
          <p:cNvSpPr>
            <a:spLocks noGrp="1"/>
          </p:cNvSpPr>
          <p:nvPr>
            <p:ph type="sldNum" sz="quarter" idx="12"/>
          </p:nvPr>
        </p:nvSpPr>
        <p:spPr/>
        <p:txBody>
          <a:bodyPr/>
          <a:lstStyle/>
          <a:p>
            <a:fld id="{1B848CFE-08FE-654C-8A49-98896CE6F7B5}" type="slidenum">
              <a:rPr lang="nb-NO" smtClean="0"/>
              <a:t>‹#›</a:t>
            </a:fld>
            <a:endParaRPr lang="nb-NO"/>
          </a:p>
        </p:txBody>
      </p:sp>
      <p:pic>
        <p:nvPicPr>
          <p:cNvPr id="9" name="Grafikk 7">
            <a:extLst>
              <a:ext uri="{FF2B5EF4-FFF2-40B4-BE49-F238E27FC236}">
                <a16:creationId xmlns:a16="http://schemas.microsoft.com/office/drawing/2014/main" id="{542551D8-8D62-45D7-8E82-B4D3F3B9AA7A}"/>
              </a:ext>
            </a:extLst>
          </p:cNvPr>
          <p:cNvPicPr>
            <a:picLocks noChangeAspect="1"/>
          </p:cNvPicPr>
          <p:nvPr userDrawn="1"/>
        </p:nvPicPr>
        <p:blipFill>
          <a:blip r:embed="rId2"/>
          <a:stretch>
            <a:fillRect/>
          </a:stretch>
        </p:blipFill>
        <p:spPr>
          <a:xfrm>
            <a:off x="5185074" y="401309"/>
            <a:ext cx="1821851" cy="358927"/>
          </a:xfrm>
          <a:prstGeom prst="rect">
            <a:avLst/>
          </a:prstGeom>
        </p:spPr>
      </p:pic>
    </p:spTree>
    <p:extLst>
      <p:ext uri="{BB962C8B-B14F-4D97-AF65-F5344CB8AC3E}">
        <p14:creationId xmlns:p14="http://schemas.microsoft.com/office/powerpoint/2010/main" val="316954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eloverskrift-grønn">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6D18F1-92B8-1541-8909-6C0467320C08}"/>
              </a:ext>
            </a:extLst>
          </p:cNvPr>
          <p:cNvSpPr>
            <a:spLocks noGrp="1"/>
          </p:cNvSpPr>
          <p:nvPr>
            <p:ph type="title"/>
          </p:nvPr>
        </p:nvSpPr>
        <p:spPr>
          <a:xfrm>
            <a:off x="467139" y="835095"/>
            <a:ext cx="11257722" cy="2852737"/>
          </a:xfrm>
        </p:spPr>
        <p:txBody>
          <a:bodyPr anchor="b"/>
          <a:lstStyle>
            <a:lvl1pPr algn="ctr">
              <a:defRPr sz="6000"/>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9F8A2966-C8AB-8B4D-BAB7-BEB7D0E469C8}"/>
              </a:ext>
            </a:extLst>
          </p:cNvPr>
          <p:cNvSpPr>
            <a:spLocks noGrp="1"/>
          </p:cNvSpPr>
          <p:nvPr>
            <p:ph type="body" idx="1" hasCustomPrompt="1"/>
          </p:nvPr>
        </p:nvSpPr>
        <p:spPr>
          <a:xfrm>
            <a:off x="467140" y="3940106"/>
            <a:ext cx="11257722"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dirty="0"/>
              <a:t>Rediger tekststiler i malen</a:t>
            </a:r>
          </a:p>
        </p:txBody>
      </p:sp>
      <p:sp>
        <p:nvSpPr>
          <p:cNvPr id="4" name="Plassholder for dato 3">
            <a:extLst>
              <a:ext uri="{FF2B5EF4-FFF2-40B4-BE49-F238E27FC236}">
                <a16:creationId xmlns:a16="http://schemas.microsoft.com/office/drawing/2014/main" id="{FD5FDF17-EE65-7E4B-90B7-E976C0D8D453}"/>
              </a:ext>
            </a:extLst>
          </p:cNvPr>
          <p:cNvSpPr>
            <a:spLocks noGrp="1"/>
          </p:cNvSpPr>
          <p:nvPr>
            <p:ph type="dt" sz="half" idx="10"/>
          </p:nvPr>
        </p:nvSpPr>
        <p:spPr/>
        <p:txBody>
          <a:bodyPr/>
          <a:lstStyle/>
          <a:p>
            <a:fld id="{35A60B9B-DA73-4A02-9A10-53C48E913BD1}" type="datetime1">
              <a:rPr lang="nb-NO" smtClean="0"/>
              <a:t>24.02.2025</a:t>
            </a:fld>
            <a:endParaRPr lang="nb-NO"/>
          </a:p>
        </p:txBody>
      </p:sp>
      <p:sp>
        <p:nvSpPr>
          <p:cNvPr id="5" name="Plassholder for bunntekst 4">
            <a:extLst>
              <a:ext uri="{FF2B5EF4-FFF2-40B4-BE49-F238E27FC236}">
                <a16:creationId xmlns:a16="http://schemas.microsoft.com/office/drawing/2014/main" id="{E0CA3500-BC1A-5F4E-9D1D-E3B54E65ED0B}"/>
              </a:ext>
            </a:extLst>
          </p:cNvPr>
          <p:cNvSpPr>
            <a:spLocks noGrp="1"/>
          </p:cNvSpPr>
          <p:nvPr>
            <p:ph type="ftr" sz="quarter" idx="11"/>
          </p:nvPr>
        </p:nvSpPr>
        <p:spPr/>
        <p:txBody>
          <a:bodyPr/>
          <a:lstStyle/>
          <a:p>
            <a:r>
              <a:rPr lang="nb-NO"/>
              <a:t>Sikkerhet</a:t>
            </a:r>
          </a:p>
        </p:txBody>
      </p:sp>
      <p:sp>
        <p:nvSpPr>
          <p:cNvPr id="6" name="Plassholder for lysbildenummer 5">
            <a:extLst>
              <a:ext uri="{FF2B5EF4-FFF2-40B4-BE49-F238E27FC236}">
                <a16:creationId xmlns:a16="http://schemas.microsoft.com/office/drawing/2014/main" id="{5B5C173E-205D-5A42-8603-4A3ECCB96A1A}"/>
              </a:ext>
            </a:extLst>
          </p:cNvPr>
          <p:cNvSpPr>
            <a:spLocks noGrp="1"/>
          </p:cNvSpPr>
          <p:nvPr>
            <p:ph type="sldNum" sz="quarter" idx="12"/>
          </p:nvPr>
        </p:nvSpPr>
        <p:spPr/>
        <p:txBody>
          <a:bodyPr/>
          <a:lstStyle/>
          <a:p>
            <a:fld id="{1B848CFE-08FE-654C-8A49-98896CE6F7B5}" type="slidenum">
              <a:rPr lang="nb-NO" smtClean="0"/>
              <a:t>‹#›</a:t>
            </a:fld>
            <a:endParaRPr lang="nb-NO"/>
          </a:p>
        </p:txBody>
      </p:sp>
      <p:pic>
        <p:nvPicPr>
          <p:cNvPr id="9" name="Grafikk 7">
            <a:extLst>
              <a:ext uri="{FF2B5EF4-FFF2-40B4-BE49-F238E27FC236}">
                <a16:creationId xmlns:a16="http://schemas.microsoft.com/office/drawing/2014/main" id="{EA253783-6357-4ED1-AD8D-F57B5232C2F9}"/>
              </a:ext>
            </a:extLst>
          </p:cNvPr>
          <p:cNvPicPr>
            <a:picLocks noChangeAspect="1"/>
          </p:cNvPicPr>
          <p:nvPr userDrawn="1"/>
        </p:nvPicPr>
        <p:blipFill>
          <a:blip r:embed="rId2"/>
          <a:stretch>
            <a:fillRect/>
          </a:stretch>
        </p:blipFill>
        <p:spPr>
          <a:xfrm>
            <a:off x="5185074" y="401309"/>
            <a:ext cx="1821851" cy="358927"/>
          </a:xfrm>
          <a:prstGeom prst="rect">
            <a:avLst/>
          </a:prstGeom>
        </p:spPr>
      </p:pic>
    </p:spTree>
    <p:extLst>
      <p:ext uri="{BB962C8B-B14F-4D97-AF65-F5344CB8AC3E}">
        <p14:creationId xmlns:p14="http://schemas.microsoft.com/office/powerpoint/2010/main" val="170878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llomside 1">
    <p:bg>
      <p:bgPr>
        <a:solidFill>
          <a:schemeClr val="bg2"/>
        </a:solidFill>
        <a:effectLst/>
      </p:bgPr>
    </p:bg>
    <p:spTree>
      <p:nvGrpSpPr>
        <p:cNvPr id="1" name=""/>
        <p:cNvGrpSpPr/>
        <p:nvPr/>
      </p:nvGrpSpPr>
      <p:grpSpPr>
        <a:xfrm>
          <a:off x="0" y="0"/>
          <a:ext cx="0" cy="0"/>
          <a:chOff x="0" y="0"/>
          <a:chExt cx="0" cy="0"/>
        </a:xfrm>
      </p:grpSpPr>
      <p:sp>
        <p:nvSpPr>
          <p:cNvPr id="10" name="Plassholder for bilde 11">
            <a:extLst>
              <a:ext uri="{FF2B5EF4-FFF2-40B4-BE49-F238E27FC236}">
                <a16:creationId xmlns:a16="http://schemas.microsoft.com/office/drawing/2014/main" id="{774DB7DA-B13E-7B42-95AF-3C1CEB632863}"/>
              </a:ext>
            </a:extLst>
          </p:cNvPr>
          <p:cNvSpPr>
            <a:spLocks noGrp="1"/>
          </p:cNvSpPr>
          <p:nvPr>
            <p:ph type="pic" sz="quarter" idx="15" hasCustomPrompt="1"/>
          </p:nvPr>
        </p:nvSpPr>
        <p:spPr>
          <a:xfrm>
            <a:off x="1" y="0"/>
            <a:ext cx="12192000" cy="6673026"/>
          </a:xfrm>
          <a:solidFill>
            <a:schemeClr val="bg1">
              <a:lumMod val="85000"/>
            </a:schemeClr>
          </a:solidFill>
        </p:spPr>
        <p:txBody>
          <a:bodyPr anchor="ctr" anchorCtr="1"/>
          <a:lstStyle>
            <a:lvl1pPr marL="0" indent="0">
              <a:buNone/>
              <a:defRPr/>
            </a:lvl1pPr>
          </a:lstStyle>
          <a:p>
            <a:r>
              <a:rPr lang="nb-NO" dirty="0"/>
              <a:t>Bildeplassholder</a:t>
            </a:r>
          </a:p>
        </p:txBody>
      </p:sp>
      <p:sp>
        <p:nvSpPr>
          <p:cNvPr id="2" name="Tittel 1">
            <a:extLst>
              <a:ext uri="{FF2B5EF4-FFF2-40B4-BE49-F238E27FC236}">
                <a16:creationId xmlns:a16="http://schemas.microsoft.com/office/drawing/2014/main" id="{427AF651-8B10-B24C-9288-40CB26C3F219}"/>
              </a:ext>
            </a:extLst>
          </p:cNvPr>
          <p:cNvSpPr>
            <a:spLocks noGrp="1"/>
          </p:cNvSpPr>
          <p:nvPr>
            <p:ph type="ctrTitle"/>
          </p:nvPr>
        </p:nvSpPr>
        <p:spPr>
          <a:xfrm>
            <a:off x="467139" y="4914670"/>
            <a:ext cx="11257722" cy="1170230"/>
          </a:xfrm>
          <a:solidFill>
            <a:schemeClr val="bg1"/>
          </a:solidFill>
        </p:spPr>
        <p:txBody>
          <a:bodyPr wrap="square" lIns="360000" tIns="360000" rIns="360000" bIns="360000" anchor="b" anchorCtr="0">
            <a:spAutoFit/>
          </a:bodyPr>
          <a:lstStyle>
            <a:lvl1pPr algn="l">
              <a:defRPr sz="3200"/>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6E7DD1FC-296F-D349-B10B-4B51E290901F}"/>
              </a:ext>
            </a:extLst>
          </p:cNvPr>
          <p:cNvSpPr>
            <a:spLocks noGrp="1"/>
          </p:cNvSpPr>
          <p:nvPr>
            <p:ph type="dt" sz="half" idx="10"/>
          </p:nvPr>
        </p:nvSpPr>
        <p:spPr/>
        <p:txBody>
          <a:bodyPr/>
          <a:lstStyle/>
          <a:p>
            <a:fld id="{C5D93B24-6D2A-4D76-A53C-9E46AEED8DCF}" type="datetime1">
              <a:rPr lang="nb-NO" smtClean="0"/>
              <a:t>24.02.2025</a:t>
            </a:fld>
            <a:endParaRPr lang="nb-NO"/>
          </a:p>
        </p:txBody>
      </p:sp>
      <p:sp>
        <p:nvSpPr>
          <p:cNvPr id="5" name="Plassholder for bunntekst 4">
            <a:extLst>
              <a:ext uri="{FF2B5EF4-FFF2-40B4-BE49-F238E27FC236}">
                <a16:creationId xmlns:a16="http://schemas.microsoft.com/office/drawing/2014/main" id="{B62A429E-2725-7F44-9C61-590A32F2B5D8}"/>
              </a:ext>
            </a:extLst>
          </p:cNvPr>
          <p:cNvSpPr>
            <a:spLocks noGrp="1"/>
          </p:cNvSpPr>
          <p:nvPr>
            <p:ph type="ftr" sz="quarter" idx="11"/>
          </p:nvPr>
        </p:nvSpPr>
        <p:spPr/>
        <p:txBody>
          <a:bodyPr/>
          <a:lstStyle/>
          <a:p>
            <a:r>
              <a:rPr lang="nb-NO"/>
              <a:t>Sikkerhet</a:t>
            </a:r>
          </a:p>
        </p:txBody>
      </p:sp>
      <p:sp>
        <p:nvSpPr>
          <p:cNvPr id="6" name="Plassholder for lysbildenummer 5">
            <a:extLst>
              <a:ext uri="{FF2B5EF4-FFF2-40B4-BE49-F238E27FC236}">
                <a16:creationId xmlns:a16="http://schemas.microsoft.com/office/drawing/2014/main" id="{36F3E9E8-E0E1-0643-9F33-4D6B1F92A3C0}"/>
              </a:ext>
            </a:extLst>
          </p:cNvPr>
          <p:cNvSpPr>
            <a:spLocks noGrp="1"/>
          </p:cNvSpPr>
          <p:nvPr>
            <p:ph type="sldNum" sz="quarter" idx="12"/>
          </p:nvPr>
        </p:nvSpPr>
        <p:spPr/>
        <p:txBody>
          <a:bodyPr/>
          <a:lstStyle/>
          <a:p>
            <a:fld id="{1B848CFE-08FE-654C-8A49-98896CE6F7B5}" type="slidenum">
              <a:rPr lang="nb-NO" smtClean="0"/>
              <a:t>‹#›</a:t>
            </a:fld>
            <a:endParaRPr lang="nb-NO"/>
          </a:p>
        </p:txBody>
      </p:sp>
      <p:sp>
        <p:nvSpPr>
          <p:cNvPr id="3" name="Text Placeholder 2">
            <a:extLst>
              <a:ext uri="{FF2B5EF4-FFF2-40B4-BE49-F238E27FC236}">
                <a16:creationId xmlns:a16="http://schemas.microsoft.com/office/drawing/2014/main" id="{292A244C-306B-43F6-BDB6-FD2C27462483}"/>
              </a:ext>
            </a:extLst>
          </p:cNvPr>
          <p:cNvSpPr>
            <a:spLocks noGrp="1"/>
          </p:cNvSpPr>
          <p:nvPr>
            <p:ph type="body" sz="quarter" idx="16" hasCustomPrompt="1"/>
          </p:nvPr>
        </p:nvSpPr>
        <p:spPr>
          <a:xfrm>
            <a:off x="467138" y="401310"/>
            <a:ext cx="1821851" cy="358927"/>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p>
        </p:txBody>
      </p:sp>
    </p:spTree>
    <p:extLst>
      <p:ext uri="{BB962C8B-B14F-4D97-AF65-F5344CB8AC3E}">
        <p14:creationId xmlns:p14="http://schemas.microsoft.com/office/powerpoint/2010/main" val="146014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7AF651-8B10-B24C-9288-40CB26C3F219}"/>
              </a:ext>
            </a:extLst>
          </p:cNvPr>
          <p:cNvSpPr>
            <a:spLocks noGrp="1"/>
          </p:cNvSpPr>
          <p:nvPr>
            <p:ph type="ctrTitle"/>
          </p:nvPr>
        </p:nvSpPr>
        <p:spPr>
          <a:xfrm>
            <a:off x="1418903" y="2843885"/>
            <a:ext cx="9354194" cy="1170230"/>
          </a:xfrm>
          <a:noFill/>
        </p:spPr>
        <p:txBody>
          <a:bodyPr wrap="square" lIns="360000" tIns="360000" rIns="360000" bIns="360000" anchor="ctr" anchorCtr="0">
            <a:spAutoFit/>
          </a:bodyPr>
          <a:lstStyle>
            <a:lvl1pPr algn="ctr">
              <a:defRPr sz="3200" b="0">
                <a:solidFill>
                  <a:schemeClr val="bg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6E7DD1FC-296F-D349-B10B-4B51E290901F}"/>
              </a:ext>
            </a:extLst>
          </p:cNvPr>
          <p:cNvSpPr>
            <a:spLocks noGrp="1"/>
          </p:cNvSpPr>
          <p:nvPr>
            <p:ph type="dt" sz="half" idx="10"/>
          </p:nvPr>
        </p:nvSpPr>
        <p:spPr/>
        <p:txBody>
          <a:bodyPr/>
          <a:lstStyle>
            <a:lvl1pPr>
              <a:defRPr>
                <a:solidFill>
                  <a:schemeClr val="bg1"/>
                </a:solidFill>
              </a:defRPr>
            </a:lvl1pPr>
          </a:lstStyle>
          <a:p>
            <a:fld id="{040315D7-ADDA-451B-9B2D-D7690FB890EF}" type="datetime1">
              <a:rPr lang="nb-NO" smtClean="0"/>
              <a:t>24.02.2025</a:t>
            </a:fld>
            <a:endParaRPr lang="nb-NO" dirty="0"/>
          </a:p>
        </p:txBody>
      </p:sp>
      <p:sp>
        <p:nvSpPr>
          <p:cNvPr id="5" name="Plassholder for bunntekst 4">
            <a:extLst>
              <a:ext uri="{FF2B5EF4-FFF2-40B4-BE49-F238E27FC236}">
                <a16:creationId xmlns:a16="http://schemas.microsoft.com/office/drawing/2014/main" id="{B62A429E-2725-7F44-9C61-590A32F2B5D8}"/>
              </a:ext>
            </a:extLst>
          </p:cNvPr>
          <p:cNvSpPr>
            <a:spLocks noGrp="1"/>
          </p:cNvSpPr>
          <p:nvPr>
            <p:ph type="ftr" sz="quarter" idx="11"/>
          </p:nvPr>
        </p:nvSpPr>
        <p:spPr/>
        <p:txBody>
          <a:bodyPr/>
          <a:lstStyle>
            <a:lvl1pPr>
              <a:defRPr>
                <a:solidFill>
                  <a:schemeClr val="bg1"/>
                </a:solidFill>
              </a:defRPr>
            </a:lvl1pPr>
          </a:lstStyle>
          <a:p>
            <a:r>
              <a:rPr lang="nb-NO"/>
              <a:t>Sikkerhet</a:t>
            </a:r>
            <a:endParaRPr lang="nb-NO" dirty="0"/>
          </a:p>
        </p:txBody>
      </p:sp>
      <p:sp>
        <p:nvSpPr>
          <p:cNvPr id="6" name="Plassholder for lysbildenummer 5">
            <a:extLst>
              <a:ext uri="{FF2B5EF4-FFF2-40B4-BE49-F238E27FC236}">
                <a16:creationId xmlns:a16="http://schemas.microsoft.com/office/drawing/2014/main" id="{36F3E9E8-E0E1-0643-9F33-4D6B1F92A3C0}"/>
              </a:ext>
            </a:extLst>
          </p:cNvPr>
          <p:cNvSpPr>
            <a:spLocks noGrp="1"/>
          </p:cNvSpPr>
          <p:nvPr>
            <p:ph type="sldNum" sz="quarter" idx="12"/>
          </p:nvPr>
        </p:nvSpPr>
        <p:spPr/>
        <p:txBody>
          <a:bodyPr/>
          <a:lstStyle>
            <a:lvl1pPr>
              <a:defRPr>
                <a:solidFill>
                  <a:schemeClr val="bg1"/>
                </a:solidFill>
              </a:defRPr>
            </a:lvl1pPr>
          </a:lstStyle>
          <a:p>
            <a:fld id="{1B848CFE-08FE-654C-8A49-98896CE6F7B5}" type="slidenum">
              <a:rPr lang="nb-NO" smtClean="0"/>
              <a:pPr/>
              <a:t>‹#›</a:t>
            </a:fld>
            <a:endParaRPr lang="nb-NO" dirty="0"/>
          </a:p>
        </p:txBody>
      </p:sp>
      <p:pic>
        <p:nvPicPr>
          <p:cNvPr id="9" name="Grafikk 7">
            <a:extLst>
              <a:ext uri="{FF2B5EF4-FFF2-40B4-BE49-F238E27FC236}">
                <a16:creationId xmlns:a16="http://schemas.microsoft.com/office/drawing/2014/main" id="{76D51CE8-33CC-43C7-9198-2F2261C89B3F}"/>
              </a:ext>
            </a:extLst>
          </p:cNvPr>
          <p:cNvPicPr>
            <a:picLocks noChangeAspect="1"/>
          </p:cNvPicPr>
          <p:nvPr userDrawn="1"/>
        </p:nvPicPr>
        <p:blipFill>
          <a:blip r:embed="rId2"/>
          <a:stretch>
            <a:fillRect/>
          </a:stretch>
        </p:blipFill>
        <p:spPr>
          <a:xfrm>
            <a:off x="5185074" y="401309"/>
            <a:ext cx="1821851" cy="358926"/>
          </a:xfrm>
          <a:prstGeom prst="rect">
            <a:avLst/>
          </a:prstGeom>
        </p:spPr>
      </p:pic>
    </p:spTree>
    <p:extLst>
      <p:ext uri="{BB962C8B-B14F-4D97-AF65-F5344CB8AC3E}">
        <p14:creationId xmlns:p14="http://schemas.microsoft.com/office/powerpoint/2010/main" val="413388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436E32-6B64-7844-9586-387914CE67C9}"/>
              </a:ext>
            </a:extLst>
          </p:cNvPr>
          <p:cNvSpPr>
            <a:spLocks noGrp="1"/>
          </p:cNvSpPr>
          <p:nvPr>
            <p:ph type="title"/>
          </p:nvPr>
        </p:nvSpPr>
        <p:spPr/>
        <p:txBody>
          <a:bodyPr/>
          <a:lstStyle/>
          <a:p>
            <a:r>
              <a:rPr lang="nb-NO"/>
              <a:t>Klikk for å redigere tittelstil</a:t>
            </a:r>
          </a:p>
        </p:txBody>
      </p:sp>
      <p:sp>
        <p:nvSpPr>
          <p:cNvPr id="5" name="Plassholder for dato 4">
            <a:extLst>
              <a:ext uri="{FF2B5EF4-FFF2-40B4-BE49-F238E27FC236}">
                <a16:creationId xmlns:a16="http://schemas.microsoft.com/office/drawing/2014/main" id="{C934EEE9-0797-2C4D-B1BB-47120F0183D7}"/>
              </a:ext>
            </a:extLst>
          </p:cNvPr>
          <p:cNvSpPr>
            <a:spLocks noGrp="1"/>
          </p:cNvSpPr>
          <p:nvPr>
            <p:ph type="dt" sz="half" idx="10"/>
          </p:nvPr>
        </p:nvSpPr>
        <p:spPr/>
        <p:txBody>
          <a:bodyPr/>
          <a:lstStyle/>
          <a:p>
            <a:fld id="{E49ECC69-50C7-43C5-9271-DDF3478D93C3}" type="datetime1">
              <a:rPr lang="nb-NO" smtClean="0"/>
              <a:t>24.02.2025</a:t>
            </a:fld>
            <a:endParaRPr lang="nb-NO"/>
          </a:p>
        </p:txBody>
      </p:sp>
      <p:sp>
        <p:nvSpPr>
          <p:cNvPr id="6" name="Plassholder for bunntekst 5">
            <a:extLst>
              <a:ext uri="{FF2B5EF4-FFF2-40B4-BE49-F238E27FC236}">
                <a16:creationId xmlns:a16="http://schemas.microsoft.com/office/drawing/2014/main" id="{79B74219-BB42-0F4F-A7D9-1C858E1879D3}"/>
              </a:ext>
            </a:extLst>
          </p:cNvPr>
          <p:cNvSpPr>
            <a:spLocks noGrp="1"/>
          </p:cNvSpPr>
          <p:nvPr>
            <p:ph type="ftr" sz="quarter" idx="11"/>
          </p:nvPr>
        </p:nvSpPr>
        <p:spPr/>
        <p:txBody>
          <a:bodyPr/>
          <a:lstStyle/>
          <a:p>
            <a:r>
              <a:rPr lang="nb-NO"/>
              <a:t>Sikkerhet</a:t>
            </a:r>
          </a:p>
        </p:txBody>
      </p:sp>
      <p:sp>
        <p:nvSpPr>
          <p:cNvPr id="7" name="Plassholder for lysbildenummer 6">
            <a:extLst>
              <a:ext uri="{FF2B5EF4-FFF2-40B4-BE49-F238E27FC236}">
                <a16:creationId xmlns:a16="http://schemas.microsoft.com/office/drawing/2014/main" id="{3F9B54AD-9CEA-124E-8F2F-C6B5E213F9A0}"/>
              </a:ext>
            </a:extLst>
          </p:cNvPr>
          <p:cNvSpPr>
            <a:spLocks noGrp="1"/>
          </p:cNvSpPr>
          <p:nvPr>
            <p:ph type="sldNum" sz="quarter" idx="12"/>
          </p:nvPr>
        </p:nvSpPr>
        <p:spPr/>
        <p:txBody>
          <a:bodyPr/>
          <a:lstStyle/>
          <a:p>
            <a:fld id="{1B848CFE-08FE-654C-8A49-98896CE6F7B5}" type="slidenum">
              <a:rPr lang="nb-NO" smtClean="0"/>
              <a:t>‹#›</a:t>
            </a:fld>
            <a:endParaRPr lang="nb-NO"/>
          </a:p>
        </p:txBody>
      </p:sp>
      <p:sp>
        <p:nvSpPr>
          <p:cNvPr id="8" name="Content Placeholder 7">
            <a:extLst>
              <a:ext uri="{FF2B5EF4-FFF2-40B4-BE49-F238E27FC236}">
                <a16:creationId xmlns:a16="http://schemas.microsoft.com/office/drawing/2014/main" id="{924E9B25-887B-41EE-B3E0-46C32F3EDCE9}"/>
              </a:ext>
            </a:extLst>
          </p:cNvPr>
          <p:cNvSpPr>
            <a:spLocks noGrp="1"/>
          </p:cNvSpPr>
          <p:nvPr>
            <p:ph sz="quarter" idx="13"/>
          </p:nvPr>
        </p:nvSpPr>
        <p:spPr>
          <a:xfrm>
            <a:off x="467140" y="2196886"/>
            <a:ext cx="5552661" cy="3892488"/>
          </a:xfrm>
          <a:prstGeom prst="rect">
            <a:avLst/>
          </a:prstGeom>
        </p:spPr>
        <p:txBody>
          <a:bodyPr lIns="91440" tIns="45720" rIns="91440" bIns="45720"/>
          <a:lstStyle/>
          <a:p>
            <a:pPr lvl="0"/>
            <a:r>
              <a:rPr lang="nb-NO"/>
              <a:t>Klikk for å redigere tekststiler i malen
Andre nivå
Tredje nivå
Fjerde nivå
Femte nivå</a:t>
            </a:r>
            <a:endParaRPr lang="en-US"/>
          </a:p>
        </p:txBody>
      </p:sp>
      <p:sp>
        <p:nvSpPr>
          <p:cNvPr id="11" name="Content Placeholder 10">
            <a:extLst>
              <a:ext uri="{FF2B5EF4-FFF2-40B4-BE49-F238E27FC236}">
                <a16:creationId xmlns:a16="http://schemas.microsoft.com/office/drawing/2014/main" id="{5BC416B9-351E-4819-8BA8-99167DEBAA34}"/>
              </a:ext>
            </a:extLst>
          </p:cNvPr>
          <p:cNvSpPr>
            <a:spLocks noGrp="1"/>
          </p:cNvSpPr>
          <p:nvPr>
            <p:ph sz="quarter" idx="14"/>
          </p:nvPr>
        </p:nvSpPr>
        <p:spPr>
          <a:xfrm>
            <a:off x="6172200" y="2196886"/>
            <a:ext cx="5552661" cy="3892488"/>
          </a:xfrm>
          <a:prstGeom prst="rect">
            <a:avLst/>
          </a:prstGeom>
        </p:spPr>
        <p:txBody>
          <a:bodyPr lIns="91440" tIns="45720" rIns="91440" bIns="45720"/>
          <a:lstStyle/>
          <a:p>
            <a:pPr lvl="0"/>
            <a:r>
              <a:rPr lang="nb-NO"/>
              <a:t>Klikk for å redigere tekststiler i malen
Andre nivå
Tredje nivå
Fjerde nivå
Femte nivå</a:t>
            </a:r>
            <a:endParaRPr lang="en-US"/>
          </a:p>
        </p:txBody>
      </p:sp>
    </p:spTree>
    <p:extLst>
      <p:ext uri="{BB962C8B-B14F-4D97-AF65-F5344CB8AC3E}">
        <p14:creationId xmlns:p14="http://schemas.microsoft.com/office/powerpoint/2010/main" val="390805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643602-F6E1-1744-998B-F3DD7E6FC2BD}"/>
              </a:ext>
            </a:extLst>
          </p:cNvPr>
          <p:cNvSpPr>
            <a:spLocks noGrp="1"/>
          </p:cNvSpPr>
          <p:nvPr>
            <p:ph type="title"/>
          </p:nvPr>
        </p:nvSpPr>
        <p:spPr/>
        <p:txBody>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AE4FA55B-96E1-354E-B16A-BF7C0F518013}"/>
              </a:ext>
            </a:extLst>
          </p:cNvPr>
          <p:cNvSpPr>
            <a:spLocks noGrp="1"/>
          </p:cNvSpPr>
          <p:nvPr>
            <p:ph type="dt" sz="half" idx="10"/>
          </p:nvPr>
        </p:nvSpPr>
        <p:spPr/>
        <p:txBody>
          <a:bodyPr/>
          <a:lstStyle/>
          <a:p>
            <a:fld id="{E9EDDCA3-2976-42AB-A333-7C1FAA828F81}" type="datetime1">
              <a:rPr lang="nb-NO" smtClean="0"/>
              <a:t>24.02.2025</a:t>
            </a:fld>
            <a:endParaRPr lang="nb-NO"/>
          </a:p>
        </p:txBody>
      </p:sp>
      <p:sp>
        <p:nvSpPr>
          <p:cNvPr id="4" name="Plassholder for bunntekst 3">
            <a:extLst>
              <a:ext uri="{FF2B5EF4-FFF2-40B4-BE49-F238E27FC236}">
                <a16:creationId xmlns:a16="http://schemas.microsoft.com/office/drawing/2014/main" id="{9FB10164-9323-9B4B-8611-8478221FE61B}"/>
              </a:ext>
            </a:extLst>
          </p:cNvPr>
          <p:cNvSpPr>
            <a:spLocks noGrp="1"/>
          </p:cNvSpPr>
          <p:nvPr>
            <p:ph type="ftr" sz="quarter" idx="11"/>
          </p:nvPr>
        </p:nvSpPr>
        <p:spPr/>
        <p:txBody>
          <a:bodyPr/>
          <a:lstStyle/>
          <a:p>
            <a:r>
              <a:rPr lang="nb-NO"/>
              <a:t>Sikkerhet</a:t>
            </a:r>
          </a:p>
        </p:txBody>
      </p:sp>
      <p:sp>
        <p:nvSpPr>
          <p:cNvPr id="5" name="Plassholder for lysbildenummer 4">
            <a:extLst>
              <a:ext uri="{FF2B5EF4-FFF2-40B4-BE49-F238E27FC236}">
                <a16:creationId xmlns:a16="http://schemas.microsoft.com/office/drawing/2014/main" id="{37E146B0-4950-4F4A-B75D-71394A21EF96}"/>
              </a:ext>
            </a:extLst>
          </p:cNvPr>
          <p:cNvSpPr>
            <a:spLocks noGrp="1"/>
          </p:cNvSpPr>
          <p:nvPr>
            <p:ph type="sldNum" sz="quarter" idx="12"/>
          </p:nvPr>
        </p:nvSpPr>
        <p:spPr/>
        <p:txBody>
          <a:bodyPr/>
          <a:lstStyle/>
          <a:p>
            <a:fld id="{1B848CFE-08FE-654C-8A49-98896CE6F7B5}" type="slidenum">
              <a:rPr lang="nb-NO" smtClean="0"/>
              <a:t>‹#›</a:t>
            </a:fld>
            <a:endParaRPr lang="nb-NO"/>
          </a:p>
        </p:txBody>
      </p:sp>
    </p:spTree>
    <p:extLst>
      <p:ext uri="{BB962C8B-B14F-4D97-AF65-F5344CB8AC3E}">
        <p14:creationId xmlns:p14="http://schemas.microsoft.com/office/powerpoint/2010/main" val="63129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6D3E3AC-807C-3447-A4DF-B9B1ED49AC3F}"/>
              </a:ext>
            </a:extLst>
          </p:cNvPr>
          <p:cNvSpPr>
            <a:spLocks noGrp="1"/>
          </p:cNvSpPr>
          <p:nvPr>
            <p:ph type="title"/>
          </p:nvPr>
        </p:nvSpPr>
        <p:spPr>
          <a:xfrm>
            <a:off x="467138" y="871323"/>
            <a:ext cx="11257722"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29576FE-0FF7-9F42-8F40-329E2683F22C}"/>
              </a:ext>
            </a:extLst>
          </p:cNvPr>
          <p:cNvSpPr>
            <a:spLocks noGrp="1"/>
          </p:cNvSpPr>
          <p:nvPr>
            <p:ph type="body" idx="1"/>
          </p:nvPr>
        </p:nvSpPr>
        <p:spPr>
          <a:xfrm>
            <a:off x="467138" y="2196887"/>
            <a:ext cx="11257723" cy="3859356"/>
          </a:xfrm>
          <a:prstGeom prst="rect">
            <a:avLst/>
          </a:prstGeom>
        </p:spPr>
        <p:txBody>
          <a:bodyPr vert="horz" lIns="91440" tIns="45720" rIns="91440" bIns="45720" rtlCol="0">
            <a:normAutofit/>
          </a:body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8A005CC8-B480-154F-A858-0FCB4CCC7CC0}"/>
              </a:ext>
            </a:extLst>
          </p:cNvPr>
          <p:cNvSpPr>
            <a:spLocks noGrp="1"/>
          </p:cNvSpPr>
          <p:nvPr>
            <p:ph type="dt" sz="half" idx="2"/>
          </p:nvPr>
        </p:nvSpPr>
        <p:spPr>
          <a:xfrm>
            <a:off x="467139" y="619640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Circular Std Book" panose="020B0604020101020102" pitchFamily="34" charset="77"/>
              </a:defRPr>
            </a:lvl1pPr>
          </a:lstStyle>
          <a:p>
            <a:fld id="{2A2BBE34-1A78-4CD4-9AEF-DB8125772474}" type="datetime1">
              <a:rPr lang="nb-NO" smtClean="0"/>
              <a:t>24.02.2025</a:t>
            </a:fld>
            <a:endParaRPr lang="nb-NO" dirty="0"/>
          </a:p>
        </p:txBody>
      </p:sp>
      <p:sp>
        <p:nvSpPr>
          <p:cNvPr id="5" name="Plassholder for bunntekst 4">
            <a:extLst>
              <a:ext uri="{FF2B5EF4-FFF2-40B4-BE49-F238E27FC236}">
                <a16:creationId xmlns:a16="http://schemas.microsoft.com/office/drawing/2014/main" id="{9087464F-A8FD-3A44-BF92-BC5460E40D8A}"/>
              </a:ext>
            </a:extLst>
          </p:cNvPr>
          <p:cNvSpPr>
            <a:spLocks noGrp="1"/>
          </p:cNvSpPr>
          <p:nvPr>
            <p:ph type="ftr" sz="quarter" idx="3"/>
          </p:nvPr>
        </p:nvSpPr>
        <p:spPr>
          <a:xfrm>
            <a:off x="4038600" y="61964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Circular Std Book" panose="020B0604020101020102" pitchFamily="34" charset="77"/>
              </a:defRPr>
            </a:lvl1pPr>
          </a:lstStyle>
          <a:p>
            <a:r>
              <a:rPr lang="nb-NO"/>
              <a:t>Sikkerhet</a:t>
            </a:r>
            <a:endParaRPr lang="nb-NO" dirty="0"/>
          </a:p>
        </p:txBody>
      </p:sp>
      <p:sp>
        <p:nvSpPr>
          <p:cNvPr id="6" name="Plassholder for lysbildenummer 5">
            <a:extLst>
              <a:ext uri="{FF2B5EF4-FFF2-40B4-BE49-F238E27FC236}">
                <a16:creationId xmlns:a16="http://schemas.microsoft.com/office/drawing/2014/main" id="{D52836E2-55F5-FF4E-942C-2B704C2C12D1}"/>
              </a:ext>
            </a:extLst>
          </p:cNvPr>
          <p:cNvSpPr>
            <a:spLocks noGrp="1"/>
          </p:cNvSpPr>
          <p:nvPr>
            <p:ph type="sldNum" sz="quarter" idx="4"/>
          </p:nvPr>
        </p:nvSpPr>
        <p:spPr>
          <a:xfrm>
            <a:off x="8981661" y="619640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Circular Std Book" panose="020B0604020101020102" pitchFamily="34" charset="77"/>
              </a:defRPr>
            </a:lvl1pPr>
          </a:lstStyle>
          <a:p>
            <a:fld id="{1B848CFE-08FE-654C-8A49-98896CE6F7B5}" type="slidenum">
              <a:rPr lang="nb-NO" smtClean="0"/>
              <a:pPr/>
              <a:t>‹#›</a:t>
            </a:fld>
            <a:endParaRPr lang="nb-NO" dirty="0"/>
          </a:p>
        </p:txBody>
      </p:sp>
      <p:sp>
        <p:nvSpPr>
          <p:cNvPr id="7" name="Rektangel 6">
            <a:extLst>
              <a:ext uri="{FF2B5EF4-FFF2-40B4-BE49-F238E27FC236}">
                <a16:creationId xmlns:a16="http://schemas.microsoft.com/office/drawing/2014/main" id="{214E54E4-E9F9-534E-8C65-0F6EE354CCB4}"/>
              </a:ext>
            </a:extLst>
          </p:cNvPr>
          <p:cNvSpPr/>
          <p:nvPr/>
        </p:nvSpPr>
        <p:spPr>
          <a:xfrm>
            <a:off x="0" y="6667248"/>
            <a:ext cx="12192000" cy="190752"/>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3C5A7A3A-938C-E34F-89EB-23B443566426}"/>
              </a:ext>
            </a:extLst>
          </p:cNvPr>
          <p:cNvSpPr/>
          <p:nvPr userDrawn="1"/>
        </p:nvSpPr>
        <p:spPr>
          <a:xfrm>
            <a:off x="0" y="6667248"/>
            <a:ext cx="12192000" cy="190752"/>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Grafikk 7">
            <a:extLst>
              <a:ext uri="{FF2B5EF4-FFF2-40B4-BE49-F238E27FC236}">
                <a16:creationId xmlns:a16="http://schemas.microsoft.com/office/drawing/2014/main" id="{D9DE7D28-813F-4167-A05C-F6742576F787}"/>
              </a:ext>
            </a:extLst>
          </p:cNvPr>
          <p:cNvPicPr>
            <a:picLocks noChangeAspect="1"/>
          </p:cNvPicPr>
          <p:nvPr userDrawn="1"/>
        </p:nvPicPr>
        <p:blipFill>
          <a:blip r:embed="rId19"/>
          <a:stretch>
            <a:fillRect/>
          </a:stretch>
        </p:blipFill>
        <p:spPr>
          <a:xfrm>
            <a:off x="467137" y="401309"/>
            <a:ext cx="1821851" cy="358927"/>
          </a:xfrm>
          <a:prstGeom prst="rect">
            <a:avLst/>
          </a:prstGeom>
        </p:spPr>
      </p:pic>
    </p:spTree>
    <p:extLst>
      <p:ext uri="{BB962C8B-B14F-4D97-AF65-F5344CB8AC3E}">
        <p14:creationId xmlns:p14="http://schemas.microsoft.com/office/powerpoint/2010/main" val="274138210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50" r:id="rId14"/>
    <p:sldLayoutId id="2147483663" r:id="rId15"/>
    <p:sldLayoutId id="2147483664" r:id="rId16"/>
    <p:sldLayoutId id="2147483662" r:id="rId17"/>
  </p:sldLayoutIdLst>
  <p:hf hdr="0"/>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Circular Std" panose="020B0604020101020102"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ircular Std Book"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6D3E3AC-807C-3447-A4DF-B9B1ED49AC3F}"/>
              </a:ext>
            </a:extLst>
          </p:cNvPr>
          <p:cNvSpPr>
            <a:spLocks noGrp="1"/>
          </p:cNvSpPr>
          <p:nvPr>
            <p:ph type="title"/>
          </p:nvPr>
        </p:nvSpPr>
        <p:spPr>
          <a:xfrm>
            <a:off x="467138" y="871323"/>
            <a:ext cx="11257722"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29576FE-0FF7-9F42-8F40-329E2683F22C}"/>
              </a:ext>
            </a:extLst>
          </p:cNvPr>
          <p:cNvSpPr>
            <a:spLocks noGrp="1"/>
          </p:cNvSpPr>
          <p:nvPr>
            <p:ph type="body" idx="1"/>
          </p:nvPr>
        </p:nvSpPr>
        <p:spPr>
          <a:xfrm>
            <a:off x="467138" y="2196887"/>
            <a:ext cx="11257723" cy="3859356"/>
          </a:xfrm>
          <a:prstGeom prst="rect">
            <a:avLst/>
          </a:prstGeom>
        </p:spPr>
        <p:txBody>
          <a:bodyPr vert="horz" lIns="91440" tIns="45720" rIns="91440" bIns="45720" rtlCol="0">
            <a:normAutofit/>
          </a:bodyPr>
          <a:lstStyle/>
          <a:p>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8A005CC8-B480-154F-A858-0FCB4CCC7CC0}"/>
              </a:ext>
            </a:extLst>
          </p:cNvPr>
          <p:cNvSpPr>
            <a:spLocks noGrp="1"/>
          </p:cNvSpPr>
          <p:nvPr>
            <p:ph type="dt" sz="half" idx="2"/>
          </p:nvPr>
        </p:nvSpPr>
        <p:spPr>
          <a:xfrm>
            <a:off x="467139" y="619640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Circular Std Book" panose="020B0604020101020102" pitchFamily="34" charset="77"/>
              </a:defRPr>
            </a:lvl1pPr>
          </a:lstStyle>
          <a:p>
            <a:fld id="{A17C1CB8-E4B6-4A89-ACEF-DA6207E7F7E6}" type="datetime1">
              <a:rPr lang="nb-NO" smtClean="0"/>
              <a:t>24.02.2025</a:t>
            </a:fld>
            <a:endParaRPr lang="nb-NO" dirty="0"/>
          </a:p>
        </p:txBody>
      </p:sp>
      <p:sp>
        <p:nvSpPr>
          <p:cNvPr id="5" name="Plassholder for bunntekst 4">
            <a:extLst>
              <a:ext uri="{FF2B5EF4-FFF2-40B4-BE49-F238E27FC236}">
                <a16:creationId xmlns:a16="http://schemas.microsoft.com/office/drawing/2014/main" id="{9087464F-A8FD-3A44-BF92-BC5460E40D8A}"/>
              </a:ext>
            </a:extLst>
          </p:cNvPr>
          <p:cNvSpPr>
            <a:spLocks noGrp="1"/>
          </p:cNvSpPr>
          <p:nvPr>
            <p:ph type="ftr" sz="quarter" idx="3"/>
          </p:nvPr>
        </p:nvSpPr>
        <p:spPr>
          <a:xfrm>
            <a:off x="4038600" y="61964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Circular Std Book" panose="020B0604020101020102" pitchFamily="34" charset="77"/>
              </a:defRPr>
            </a:lvl1pPr>
          </a:lstStyle>
          <a:p>
            <a:r>
              <a:rPr lang="nb-NO"/>
              <a:t>Sikkerhet</a:t>
            </a:r>
            <a:endParaRPr lang="nb-NO" dirty="0"/>
          </a:p>
        </p:txBody>
      </p:sp>
      <p:sp>
        <p:nvSpPr>
          <p:cNvPr id="6" name="Plassholder for lysbildenummer 5">
            <a:extLst>
              <a:ext uri="{FF2B5EF4-FFF2-40B4-BE49-F238E27FC236}">
                <a16:creationId xmlns:a16="http://schemas.microsoft.com/office/drawing/2014/main" id="{D52836E2-55F5-FF4E-942C-2B704C2C12D1}"/>
              </a:ext>
            </a:extLst>
          </p:cNvPr>
          <p:cNvSpPr>
            <a:spLocks noGrp="1"/>
          </p:cNvSpPr>
          <p:nvPr>
            <p:ph type="sldNum" sz="quarter" idx="4"/>
          </p:nvPr>
        </p:nvSpPr>
        <p:spPr>
          <a:xfrm>
            <a:off x="8981661" y="619640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Circular Std Book" panose="020B0604020101020102" pitchFamily="34" charset="77"/>
              </a:defRPr>
            </a:lvl1pPr>
          </a:lstStyle>
          <a:p>
            <a:fld id="{1B848CFE-08FE-654C-8A49-98896CE6F7B5}" type="slidenum">
              <a:rPr lang="nb-NO" smtClean="0"/>
              <a:pPr/>
              <a:t>‹#›</a:t>
            </a:fld>
            <a:endParaRPr lang="nb-NO" dirty="0"/>
          </a:p>
        </p:txBody>
      </p:sp>
      <p:sp>
        <p:nvSpPr>
          <p:cNvPr id="7" name="Rektangel 6">
            <a:extLst>
              <a:ext uri="{FF2B5EF4-FFF2-40B4-BE49-F238E27FC236}">
                <a16:creationId xmlns:a16="http://schemas.microsoft.com/office/drawing/2014/main" id="{214E54E4-E9F9-534E-8C65-0F6EE354CCB4}"/>
              </a:ext>
            </a:extLst>
          </p:cNvPr>
          <p:cNvSpPr/>
          <p:nvPr/>
        </p:nvSpPr>
        <p:spPr>
          <a:xfrm>
            <a:off x="0" y="6667248"/>
            <a:ext cx="12192000" cy="190752"/>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3C5A7A3A-938C-E34F-89EB-23B443566426}"/>
              </a:ext>
            </a:extLst>
          </p:cNvPr>
          <p:cNvSpPr/>
          <p:nvPr userDrawn="1"/>
        </p:nvSpPr>
        <p:spPr>
          <a:xfrm>
            <a:off x="0" y="6667248"/>
            <a:ext cx="12192000" cy="190752"/>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Grafikk 7">
            <a:extLst>
              <a:ext uri="{FF2B5EF4-FFF2-40B4-BE49-F238E27FC236}">
                <a16:creationId xmlns:a16="http://schemas.microsoft.com/office/drawing/2014/main" id="{D9DE7D28-813F-4167-A05C-F6742576F787}"/>
              </a:ext>
            </a:extLst>
          </p:cNvPr>
          <p:cNvPicPr>
            <a:picLocks noChangeAspect="1"/>
          </p:cNvPicPr>
          <p:nvPr userDrawn="1"/>
        </p:nvPicPr>
        <p:blipFill>
          <a:blip r:embed="rId19"/>
          <a:stretch>
            <a:fillRect/>
          </a:stretch>
        </p:blipFill>
        <p:spPr>
          <a:xfrm>
            <a:off x="467137" y="401309"/>
            <a:ext cx="1821851" cy="358927"/>
          </a:xfrm>
          <a:prstGeom prst="rect">
            <a:avLst/>
          </a:prstGeom>
        </p:spPr>
      </p:pic>
    </p:spTree>
    <p:extLst>
      <p:ext uri="{BB962C8B-B14F-4D97-AF65-F5344CB8AC3E}">
        <p14:creationId xmlns:p14="http://schemas.microsoft.com/office/powerpoint/2010/main" val="32583555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hdr="0"/>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Circular Std" panose="020B0604020101020102"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ircular Std Book"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g"/><Relationship Id="rId7" Type="http://schemas.openxmlformats.org/officeDocument/2006/relationships/diagramColors" Target="../diagrams/colors4.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s://creativecommons.org/licenses/by-nc-nd/3.0/no/"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1A64B4-2D15-494A-AC58-98B1D34B5ACC}"/>
              </a:ext>
            </a:extLst>
          </p:cNvPr>
          <p:cNvSpPr>
            <a:spLocks noGrp="1"/>
          </p:cNvSpPr>
          <p:nvPr>
            <p:ph type="ctrTitle"/>
          </p:nvPr>
        </p:nvSpPr>
        <p:spPr/>
        <p:txBody>
          <a:bodyPr/>
          <a:lstStyle/>
          <a:p>
            <a:r>
              <a:rPr lang="nb-NO" dirty="0"/>
              <a:t>Sikkerhet</a:t>
            </a:r>
          </a:p>
        </p:txBody>
      </p:sp>
      <p:sp>
        <p:nvSpPr>
          <p:cNvPr id="3" name="Undertittel 2">
            <a:extLst>
              <a:ext uri="{FF2B5EF4-FFF2-40B4-BE49-F238E27FC236}">
                <a16:creationId xmlns:a16="http://schemas.microsoft.com/office/drawing/2014/main" id="{2AA39CC7-6780-2345-B464-47C57D547B8E}"/>
              </a:ext>
            </a:extLst>
          </p:cNvPr>
          <p:cNvSpPr>
            <a:spLocks noGrp="1"/>
          </p:cNvSpPr>
          <p:nvPr>
            <p:ph type="subTitle" idx="1"/>
          </p:nvPr>
        </p:nvSpPr>
        <p:spPr/>
        <p:txBody>
          <a:bodyPr/>
          <a:lstStyle/>
          <a:p>
            <a:r>
              <a:rPr lang="nb-NO" dirty="0"/>
              <a:t>John Andreas Johnsen &amp; Anders Skaalgaard</a:t>
            </a:r>
          </a:p>
        </p:txBody>
      </p:sp>
    </p:spTree>
    <p:extLst>
      <p:ext uri="{BB962C8B-B14F-4D97-AF65-F5344CB8AC3E}">
        <p14:creationId xmlns:p14="http://schemas.microsoft.com/office/powerpoint/2010/main" val="1088078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31699D76-AE35-244F-B7E6-D2EA6ABBF5E6}"/>
              </a:ext>
            </a:extLst>
          </p:cNvPr>
          <p:cNvSpPr>
            <a:spLocks noGrp="1"/>
          </p:cNvSpPr>
          <p:nvPr>
            <p:ph type="title"/>
          </p:nvPr>
        </p:nvSpPr>
        <p:spPr/>
        <p:txBody>
          <a:bodyPr/>
          <a:lstStyle/>
          <a:p>
            <a:r>
              <a:rPr lang="nb-NO" dirty="0"/>
              <a:t>Beskytte, opprettholde og gjenopprette</a:t>
            </a:r>
          </a:p>
        </p:txBody>
      </p:sp>
      <p:sp>
        <p:nvSpPr>
          <p:cNvPr id="8" name="Plassholder for tekst 7">
            <a:extLst>
              <a:ext uri="{FF2B5EF4-FFF2-40B4-BE49-F238E27FC236}">
                <a16:creationId xmlns:a16="http://schemas.microsoft.com/office/drawing/2014/main" id="{0D3971E5-2DC0-5048-98D8-A48978D2DFA2}"/>
              </a:ext>
            </a:extLst>
          </p:cNvPr>
          <p:cNvSpPr>
            <a:spLocks noGrp="1"/>
          </p:cNvSpPr>
          <p:nvPr>
            <p:ph type="body" idx="1"/>
          </p:nvPr>
        </p:nvSpPr>
        <p:spPr/>
        <p:txBody>
          <a:bodyPr/>
          <a:lstStyle/>
          <a:p>
            <a:r>
              <a:rPr lang="nb-NO" dirty="0"/>
              <a:t>Hva kan vi gjøre?</a:t>
            </a:r>
          </a:p>
        </p:txBody>
      </p:sp>
      <p:sp>
        <p:nvSpPr>
          <p:cNvPr id="4" name="Plassholder for dato 3">
            <a:extLst>
              <a:ext uri="{FF2B5EF4-FFF2-40B4-BE49-F238E27FC236}">
                <a16:creationId xmlns:a16="http://schemas.microsoft.com/office/drawing/2014/main" id="{0AF25B50-F4EE-D54C-B80A-719F43E30F31}"/>
              </a:ext>
            </a:extLst>
          </p:cNvPr>
          <p:cNvSpPr>
            <a:spLocks noGrp="1"/>
          </p:cNvSpPr>
          <p:nvPr>
            <p:ph type="dt" sz="half" idx="10"/>
          </p:nvPr>
        </p:nvSpPr>
        <p:spPr/>
        <p:txBody>
          <a:bodyPr/>
          <a:lstStyle/>
          <a:p>
            <a:fld id="{C7F0F1F9-B6CA-4FFA-A0B7-060696E4B5B5}" type="datetime1">
              <a:rPr lang="nb-NO" smtClean="0"/>
              <a:t>24.02.2025</a:t>
            </a:fld>
            <a:endParaRPr lang="nb-NO"/>
          </a:p>
        </p:txBody>
      </p:sp>
      <p:sp>
        <p:nvSpPr>
          <p:cNvPr id="3" name="Plassholder for bunntekst 2">
            <a:extLst>
              <a:ext uri="{FF2B5EF4-FFF2-40B4-BE49-F238E27FC236}">
                <a16:creationId xmlns:a16="http://schemas.microsoft.com/office/drawing/2014/main" id="{F1E710FB-1CAE-2A40-8631-911D7BB617A4}"/>
              </a:ext>
            </a:extLst>
          </p:cNvPr>
          <p:cNvSpPr>
            <a:spLocks noGrp="1"/>
          </p:cNvSpPr>
          <p:nvPr>
            <p:ph type="ftr" sz="quarter" idx="11"/>
          </p:nvPr>
        </p:nvSpPr>
        <p:spPr/>
        <p:txBody>
          <a:bodyPr/>
          <a:lstStyle/>
          <a:p>
            <a:r>
              <a:rPr lang="nb-NO"/>
              <a:t>Sikkerhet</a:t>
            </a:r>
            <a:endParaRPr lang="nb-NO" dirty="0"/>
          </a:p>
        </p:txBody>
      </p:sp>
      <p:sp>
        <p:nvSpPr>
          <p:cNvPr id="5" name="Plassholder for lysbildenummer 4">
            <a:extLst>
              <a:ext uri="{FF2B5EF4-FFF2-40B4-BE49-F238E27FC236}">
                <a16:creationId xmlns:a16="http://schemas.microsoft.com/office/drawing/2014/main" id="{9074CCCA-32C5-C347-AD64-940738F886A2}"/>
              </a:ext>
            </a:extLst>
          </p:cNvPr>
          <p:cNvSpPr>
            <a:spLocks noGrp="1"/>
          </p:cNvSpPr>
          <p:nvPr>
            <p:ph type="sldNum" sz="quarter" idx="12"/>
          </p:nvPr>
        </p:nvSpPr>
        <p:spPr/>
        <p:txBody>
          <a:bodyPr/>
          <a:lstStyle/>
          <a:p>
            <a:fld id="{1B848CFE-08FE-654C-8A49-98896CE6F7B5}" type="slidenum">
              <a:rPr lang="nb-NO" smtClean="0"/>
              <a:pPr/>
              <a:t>10</a:t>
            </a:fld>
            <a:endParaRPr lang="nb-NO"/>
          </a:p>
        </p:txBody>
      </p:sp>
    </p:spTree>
    <p:extLst>
      <p:ext uri="{BB962C8B-B14F-4D97-AF65-F5344CB8AC3E}">
        <p14:creationId xmlns:p14="http://schemas.microsoft.com/office/powerpoint/2010/main" val="1765413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6E2F-1CB7-5155-0480-58719729D42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79736CC-0F44-F71A-2927-5ECDF5C4484D}"/>
              </a:ext>
            </a:extLst>
          </p:cNvPr>
          <p:cNvSpPr>
            <a:spLocks noGrp="1"/>
          </p:cNvSpPr>
          <p:nvPr>
            <p:ph type="title"/>
          </p:nvPr>
        </p:nvSpPr>
        <p:spPr/>
        <p:txBody>
          <a:bodyPr/>
          <a:lstStyle/>
          <a:p>
            <a:r>
              <a:rPr lang="nb-NO" dirty="0"/>
              <a:t>Tiltak</a:t>
            </a:r>
          </a:p>
        </p:txBody>
      </p:sp>
      <p:graphicFrame>
        <p:nvGraphicFramePr>
          <p:cNvPr id="8" name="Plassholder for innhold 7">
            <a:extLst>
              <a:ext uri="{FF2B5EF4-FFF2-40B4-BE49-F238E27FC236}">
                <a16:creationId xmlns:a16="http://schemas.microsoft.com/office/drawing/2014/main" id="{611B05B5-9261-CC45-48A1-E2084186793C}"/>
              </a:ext>
            </a:extLst>
          </p:cNvPr>
          <p:cNvGraphicFramePr>
            <a:graphicFrameLocks noGrp="1"/>
          </p:cNvGraphicFramePr>
          <p:nvPr>
            <p:ph sz="quarter" idx="12"/>
            <p:extLst>
              <p:ext uri="{D42A27DB-BD31-4B8C-83A1-F6EECF244321}">
                <p14:modId xmlns:p14="http://schemas.microsoft.com/office/powerpoint/2010/main" val="264427373"/>
              </p:ext>
            </p:extLst>
          </p:nvPr>
        </p:nvGraphicFramePr>
        <p:xfrm>
          <a:off x="1216550" y="1892402"/>
          <a:ext cx="9758901" cy="4051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dato 3">
            <a:extLst>
              <a:ext uri="{FF2B5EF4-FFF2-40B4-BE49-F238E27FC236}">
                <a16:creationId xmlns:a16="http://schemas.microsoft.com/office/drawing/2014/main" id="{09786043-FA0C-FD94-168A-712FFAF17258}"/>
              </a:ext>
            </a:extLst>
          </p:cNvPr>
          <p:cNvSpPr>
            <a:spLocks noGrp="1"/>
          </p:cNvSpPr>
          <p:nvPr>
            <p:ph type="dt" sz="half" idx="13"/>
          </p:nvPr>
        </p:nvSpPr>
        <p:spPr/>
        <p:txBody>
          <a:bodyPr/>
          <a:lstStyle/>
          <a:p>
            <a:fld id="{5FCE479A-A5FB-4242-B8BD-DD5B339323C9}" type="datetime1">
              <a:rPr lang="nb-NO" smtClean="0"/>
              <a:t>24.02.2025</a:t>
            </a:fld>
            <a:endParaRPr lang="nb-NO" dirty="0"/>
          </a:p>
        </p:txBody>
      </p:sp>
      <p:sp>
        <p:nvSpPr>
          <p:cNvPr id="5" name="Plassholder for bunntekst 4">
            <a:extLst>
              <a:ext uri="{FF2B5EF4-FFF2-40B4-BE49-F238E27FC236}">
                <a16:creationId xmlns:a16="http://schemas.microsoft.com/office/drawing/2014/main" id="{95D92DB7-C6B8-F9F7-C656-DFA208A380F1}"/>
              </a:ext>
            </a:extLst>
          </p:cNvPr>
          <p:cNvSpPr>
            <a:spLocks noGrp="1"/>
          </p:cNvSpPr>
          <p:nvPr>
            <p:ph type="ftr" sz="quarter" idx="14"/>
          </p:nvPr>
        </p:nvSpPr>
        <p:spPr/>
        <p:txBody>
          <a:bodyPr/>
          <a:lstStyle/>
          <a:p>
            <a:r>
              <a:rPr lang="nb-NO"/>
              <a:t>Sikkerhet</a:t>
            </a:r>
            <a:endParaRPr lang="nb-NO" dirty="0"/>
          </a:p>
        </p:txBody>
      </p:sp>
      <p:sp>
        <p:nvSpPr>
          <p:cNvPr id="6" name="Plassholder for lysbildenummer 5">
            <a:extLst>
              <a:ext uri="{FF2B5EF4-FFF2-40B4-BE49-F238E27FC236}">
                <a16:creationId xmlns:a16="http://schemas.microsoft.com/office/drawing/2014/main" id="{1DDA0A90-223C-B989-1AF4-32EAD70AA800}"/>
              </a:ext>
            </a:extLst>
          </p:cNvPr>
          <p:cNvSpPr>
            <a:spLocks noGrp="1"/>
          </p:cNvSpPr>
          <p:nvPr>
            <p:ph type="sldNum" sz="quarter" idx="15"/>
          </p:nvPr>
        </p:nvSpPr>
        <p:spPr/>
        <p:txBody>
          <a:bodyPr/>
          <a:lstStyle/>
          <a:p>
            <a:fld id="{1B848CFE-08FE-654C-8A49-98896CE6F7B5}" type="slidenum">
              <a:rPr lang="nb-NO" smtClean="0"/>
              <a:pPr/>
              <a:t>11</a:t>
            </a:fld>
            <a:endParaRPr lang="nb-NO" dirty="0"/>
          </a:p>
        </p:txBody>
      </p:sp>
    </p:spTree>
    <p:extLst>
      <p:ext uri="{BB962C8B-B14F-4D97-AF65-F5344CB8AC3E}">
        <p14:creationId xmlns:p14="http://schemas.microsoft.com/office/powerpoint/2010/main" val="2456055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757B5833-793E-F549-AA7F-D1A7802FC7B7}"/>
              </a:ext>
            </a:extLst>
          </p:cNvPr>
          <p:cNvSpPr>
            <a:spLocks noGrp="1"/>
          </p:cNvSpPr>
          <p:nvPr>
            <p:ph type="title"/>
          </p:nvPr>
        </p:nvSpPr>
        <p:spPr/>
        <p:txBody>
          <a:bodyPr/>
          <a:lstStyle/>
          <a:p>
            <a:r>
              <a:rPr lang="nb-NO" dirty="0"/>
              <a:t>Sikkerhetsveilederen</a:t>
            </a:r>
          </a:p>
        </p:txBody>
      </p:sp>
      <p:sp>
        <p:nvSpPr>
          <p:cNvPr id="8" name="Plassholder for tekst 7">
            <a:extLst>
              <a:ext uri="{FF2B5EF4-FFF2-40B4-BE49-F238E27FC236}">
                <a16:creationId xmlns:a16="http://schemas.microsoft.com/office/drawing/2014/main" id="{BD6F9D11-432C-9F4F-9E03-16C5BC40E768}"/>
              </a:ext>
            </a:extLst>
          </p:cNvPr>
          <p:cNvSpPr>
            <a:spLocks noGrp="1"/>
          </p:cNvSpPr>
          <p:nvPr>
            <p:ph type="body" idx="1"/>
          </p:nvPr>
        </p:nvSpPr>
        <p:spPr/>
        <p:txBody>
          <a:bodyPr/>
          <a:lstStyle/>
          <a:p>
            <a:r>
              <a:rPr lang="nb-NO" dirty="0"/>
              <a:t>Veileder i sikkerhet ved valg</a:t>
            </a:r>
          </a:p>
        </p:txBody>
      </p:sp>
      <p:sp>
        <p:nvSpPr>
          <p:cNvPr id="4" name="Plassholder for dato 3">
            <a:extLst>
              <a:ext uri="{FF2B5EF4-FFF2-40B4-BE49-F238E27FC236}">
                <a16:creationId xmlns:a16="http://schemas.microsoft.com/office/drawing/2014/main" id="{C8B7040A-8162-0B4D-A8FC-E2A10B988199}"/>
              </a:ext>
            </a:extLst>
          </p:cNvPr>
          <p:cNvSpPr>
            <a:spLocks noGrp="1"/>
          </p:cNvSpPr>
          <p:nvPr>
            <p:ph type="dt" sz="half" idx="10"/>
          </p:nvPr>
        </p:nvSpPr>
        <p:spPr/>
        <p:txBody>
          <a:bodyPr/>
          <a:lstStyle/>
          <a:p>
            <a:fld id="{C7904BCF-C568-4702-83B9-2926ECF7D181}" type="datetime1">
              <a:rPr lang="nb-NO" smtClean="0"/>
              <a:t>24.02.2025</a:t>
            </a:fld>
            <a:endParaRPr lang="nb-NO"/>
          </a:p>
        </p:txBody>
      </p:sp>
      <p:sp>
        <p:nvSpPr>
          <p:cNvPr id="3" name="Plassholder for bunntekst 2">
            <a:extLst>
              <a:ext uri="{FF2B5EF4-FFF2-40B4-BE49-F238E27FC236}">
                <a16:creationId xmlns:a16="http://schemas.microsoft.com/office/drawing/2014/main" id="{0F1E8008-ECF1-5943-9A5F-35F9AE8422B1}"/>
              </a:ext>
            </a:extLst>
          </p:cNvPr>
          <p:cNvSpPr>
            <a:spLocks noGrp="1"/>
          </p:cNvSpPr>
          <p:nvPr>
            <p:ph type="ftr" sz="quarter" idx="11"/>
          </p:nvPr>
        </p:nvSpPr>
        <p:spPr/>
        <p:txBody>
          <a:bodyPr/>
          <a:lstStyle/>
          <a:p>
            <a:r>
              <a:rPr lang="nb-NO"/>
              <a:t>Sikkerhet</a:t>
            </a:r>
            <a:endParaRPr lang="nb-NO" dirty="0"/>
          </a:p>
        </p:txBody>
      </p:sp>
      <p:sp>
        <p:nvSpPr>
          <p:cNvPr id="5" name="Plassholder for lysbildenummer 4">
            <a:extLst>
              <a:ext uri="{FF2B5EF4-FFF2-40B4-BE49-F238E27FC236}">
                <a16:creationId xmlns:a16="http://schemas.microsoft.com/office/drawing/2014/main" id="{C88BC36F-2F1F-AC4E-B178-FA495B097D80}"/>
              </a:ext>
            </a:extLst>
          </p:cNvPr>
          <p:cNvSpPr>
            <a:spLocks noGrp="1"/>
          </p:cNvSpPr>
          <p:nvPr>
            <p:ph type="sldNum" sz="quarter" idx="12"/>
          </p:nvPr>
        </p:nvSpPr>
        <p:spPr/>
        <p:txBody>
          <a:bodyPr/>
          <a:lstStyle/>
          <a:p>
            <a:fld id="{1B848CFE-08FE-654C-8A49-98896CE6F7B5}" type="slidenum">
              <a:rPr lang="nb-NO" smtClean="0"/>
              <a:pPr/>
              <a:t>12</a:t>
            </a:fld>
            <a:endParaRPr lang="nb-NO"/>
          </a:p>
        </p:txBody>
      </p:sp>
    </p:spTree>
    <p:extLst>
      <p:ext uri="{BB962C8B-B14F-4D97-AF65-F5344CB8AC3E}">
        <p14:creationId xmlns:p14="http://schemas.microsoft.com/office/powerpoint/2010/main" val="1483274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456B2-D614-32C0-1865-7F0D48B4EC1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5B94E0E-55DD-E55D-0716-6C2A80093D7C}"/>
              </a:ext>
            </a:extLst>
          </p:cNvPr>
          <p:cNvSpPr>
            <a:spLocks noGrp="1"/>
          </p:cNvSpPr>
          <p:nvPr>
            <p:ph type="title"/>
          </p:nvPr>
        </p:nvSpPr>
        <p:spPr>
          <a:xfrm>
            <a:off x="467138" y="871323"/>
            <a:ext cx="11257722" cy="1325563"/>
          </a:xfrm>
        </p:spPr>
        <p:txBody>
          <a:bodyPr anchor="ctr">
            <a:normAutofit/>
          </a:bodyPr>
          <a:lstStyle/>
          <a:p>
            <a:r>
              <a:rPr lang="nb-NO" dirty="0"/>
              <a:t>Fysisk sikkerhet </a:t>
            </a:r>
          </a:p>
        </p:txBody>
      </p:sp>
      <p:sp>
        <p:nvSpPr>
          <p:cNvPr id="4" name="Plassholder for dato 3">
            <a:extLst>
              <a:ext uri="{FF2B5EF4-FFF2-40B4-BE49-F238E27FC236}">
                <a16:creationId xmlns:a16="http://schemas.microsoft.com/office/drawing/2014/main" id="{A7D23860-1AF9-F981-1D40-E3F4E4EE536E}"/>
              </a:ext>
            </a:extLst>
          </p:cNvPr>
          <p:cNvSpPr>
            <a:spLocks noGrp="1"/>
          </p:cNvSpPr>
          <p:nvPr>
            <p:ph type="dt" sz="half" idx="10"/>
          </p:nvPr>
        </p:nvSpPr>
        <p:spPr>
          <a:xfrm>
            <a:off x="467139" y="6196400"/>
            <a:ext cx="2743200" cy="365125"/>
          </a:xfrm>
        </p:spPr>
        <p:txBody>
          <a:bodyPr anchor="ctr">
            <a:normAutofit/>
          </a:bodyPr>
          <a:lstStyle/>
          <a:p>
            <a:pPr>
              <a:spcAft>
                <a:spcPts val="600"/>
              </a:spcAft>
            </a:pPr>
            <a:fld id="{3AAD9C75-E8E3-40A4-9C88-E502AFFD66B6}" type="datetime1">
              <a:rPr lang="nb-NO" smtClean="0"/>
              <a:t>24.02.2025</a:t>
            </a:fld>
            <a:endParaRPr lang="nb-NO"/>
          </a:p>
        </p:txBody>
      </p:sp>
      <p:sp>
        <p:nvSpPr>
          <p:cNvPr id="5" name="Plassholder for bunntekst 4">
            <a:extLst>
              <a:ext uri="{FF2B5EF4-FFF2-40B4-BE49-F238E27FC236}">
                <a16:creationId xmlns:a16="http://schemas.microsoft.com/office/drawing/2014/main" id="{C640CFD1-1AA6-AB80-03F0-730748C0AAFC}"/>
              </a:ext>
            </a:extLst>
          </p:cNvPr>
          <p:cNvSpPr>
            <a:spLocks noGrp="1"/>
          </p:cNvSpPr>
          <p:nvPr>
            <p:ph type="ftr" sz="quarter" idx="11"/>
          </p:nvPr>
        </p:nvSpPr>
        <p:spPr>
          <a:xfrm>
            <a:off x="4038600" y="6196400"/>
            <a:ext cx="4114800" cy="365125"/>
          </a:xfrm>
        </p:spPr>
        <p:txBody>
          <a:bodyPr anchor="ctr">
            <a:normAutofit/>
          </a:bodyPr>
          <a:lstStyle/>
          <a:p>
            <a:pPr>
              <a:spcAft>
                <a:spcPts val="600"/>
              </a:spcAft>
            </a:pPr>
            <a:r>
              <a:rPr lang="nb-NO"/>
              <a:t>Sikkerhet</a:t>
            </a:r>
          </a:p>
        </p:txBody>
      </p:sp>
      <p:sp>
        <p:nvSpPr>
          <p:cNvPr id="6" name="Plassholder for lysbildenummer 5">
            <a:extLst>
              <a:ext uri="{FF2B5EF4-FFF2-40B4-BE49-F238E27FC236}">
                <a16:creationId xmlns:a16="http://schemas.microsoft.com/office/drawing/2014/main" id="{F231E3D7-D9CB-1BA2-E89F-F399D415A7D1}"/>
              </a:ext>
            </a:extLst>
          </p:cNvPr>
          <p:cNvSpPr>
            <a:spLocks noGrp="1"/>
          </p:cNvSpPr>
          <p:nvPr>
            <p:ph type="sldNum" sz="quarter" idx="12"/>
          </p:nvPr>
        </p:nvSpPr>
        <p:spPr>
          <a:xfrm>
            <a:off x="8981661" y="6196400"/>
            <a:ext cx="2743200" cy="365125"/>
          </a:xfrm>
        </p:spPr>
        <p:txBody>
          <a:bodyPr anchor="ctr">
            <a:normAutofit/>
          </a:bodyPr>
          <a:lstStyle/>
          <a:p>
            <a:pPr>
              <a:spcAft>
                <a:spcPts val="600"/>
              </a:spcAft>
            </a:pPr>
            <a:fld id="{1B848CFE-08FE-654C-8A49-98896CE6F7B5}" type="slidenum">
              <a:rPr lang="nb-NO" smtClean="0"/>
              <a:pPr>
                <a:spcAft>
                  <a:spcPts val="600"/>
                </a:spcAft>
              </a:pPr>
              <a:t>13</a:t>
            </a:fld>
            <a:endParaRPr lang="nb-NO"/>
          </a:p>
        </p:txBody>
      </p:sp>
      <p:sp>
        <p:nvSpPr>
          <p:cNvPr id="12" name="Text Placeholder 5">
            <a:extLst>
              <a:ext uri="{FF2B5EF4-FFF2-40B4-BE49-F238E27FC236}">
                <a16:creationId xmlns:a16="http://schemas.microsoft.com/office/drawing/2014/main" id="{B97EEDA7-0D23-8301-BB1A-368CDFD85502}"/>
              </a:ext>
            </a:extLst>
          </p:cNvPr>
          <p:cNvSpPr>
            <a:spLocks noGrp="1"/>
          </p:cNvSpPr>
          <p:nvPr>
            <p:ph sz="quarter" idx="14"/>
          </p:nvPr>
        </p:nvSpPr>
        <p:spPr>
          <a:xfrm>
            <a:off x="6172200" y="2196886"/>
            <a:ext cx="5552661" cy="3892488"/>
          </a:xfrm>
        </p:spPr>
        <p:txBody>
          <a:bodyPr>
            <a:normAutofit/>
          </a:bodyPr>
          <a:lstStyle/>
          <a:p>
            <a:pPr marL="0" indent="0">
              <a:buNone/>
            </a:pPr>
            <a:r>
              <a:rPr lang="en-US" dirty="0" err="1"/>
              <a:t>Tiltak</a:t>
            </a:r>
            <a:endParaRPr lang="en-US" dirty="0"/>
          </a:p>
          <a:p>
            <a:r>
              <a:rPr lang="en-US" dirty="0" err="1"/>
              <a:t>Barrierer</a:t>
            </a:r>
            <a:endParaRPr lang="en-US" dirty="0"/>
          </a:p>
          <a:p>
            <a:r>
              <a:rPr lang="en-US" dirty="0" err="1"/>
              <a:t>Deteksjon</a:t>
            </a:r>
            <a:endParaRPr lang="en-US" dirty="0"/>
          </a:p>
          <a:p>
            <a:r>
              <a:rPr lang="en-US" dirty="0" err="1"/>
              <a:t>Verifikasjon</a:t>
            </a:r>
            <a:r>
              <a:rPr lang="en-US" dirty="0"/>
              <a:t> </a:t>
            </a:r>
          </a:p>
          <a:p>
            <a:r>
              <a:rPr lang="en-US" dirty="0" err="1"/>
              <a:t>Reaksjon</a:t>
            </a:r>
            <a:endParaRPr lang="en-US" dirty="0"/>
          </a:p>
        </p:txBody>
      </p:sp>
      <p:graphicFrame>
        <p:nvGraphicFramePr>
          <p:cNvPr id="8" name="Plassholder for innhold 2">
            <a:extLst>
              <a:ext uri="{FF2B5EF4-FFF2-40B4-BE49-F238E27FC236}">
                <a16:creationId xmlns:a16="http://schemas.microsoft.com/office/drawing/2014/main" id="{EDC78BCA-70B5-5B1E-F171-F9254E430F06}"/>
              </a:ext>
            </a:extLst>
          </p:cNvPr>
          <p:cNvGraphicFramePr>
            <a:graphicFrameLocks noGrp="1"/>
          </p:cNvGraphicFramePr>
          <p:nvPr>
            <p:ph sz="quarter" idx="13"/>
            <p:extLst>
              <p:ext uri="{D42A27DB-BD31-4B8C-83A1-F6EECF244321}">
                <p14:modId xmlns:p14="http://schemas.microsoft.com/office/powerpoint/2010/main" val="2840960227"/>
              </p:ext>
            </p:extLst>
          </p:nvPr>
        </p:nvGraphicFramePr>
        <p:xfrm>
          <a:off x="467140" y="2196886"/>
          <a:ext cx="5552661" cy="38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0551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A225F-496B-0BDC-67FF-FAA470467FE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F755586-37B2-E122-FD93-D9E504D2C7B6}"/>
              </a:ext>
            </a:extLst>
          </p:cNvPr>
          <p:cNvSpPr>
            <a:spLocks noGrp="1"/>
          </p:cNvSpPr>
          <p:nvPr>
            <p:ph type="title"/>
          </p:nvPr>
        </p:nvSpPr>
        <p:spPr>
          <a:xfrm>
            <a:off x="467138" y="871323"/>
            <a:ext cx="11257722" cy="1325563"/>
          </a:xfrm>
        </p:spPr>
        <p:txBody>
          <a:bodyPr anchor="ctr">
            <a:normAutofit/>
          </a:bodyPr>
          <a:lstStyle/>
          <a:p>
            <a:r>
              <a:rPr lang="nb-NO" dirty="0"/>
              <a:t>Soneinndeling</a:t>
            </a:r>
          </a:p>
        </p:txBody>
      </p:sp>
      <p:sp>
        <p:nvSpPr>
          <p:cNvPr id="4" name="Plassholder for dato 3">
            <a:extLst>
              <a:ext uri="{FF2B5EF4-FFF2-40B4-BE49-F238E27FC236}">
                <a16:creationId xmlns:a16="http://schemas.microsoft.com/office/drawing/2014/main" id="{5812A664-1C21-7042-F155-5557EFADDF65}"/>
              </a:ext>
            </a:extLst>
          </p:cNvPr>
          <p:cNvSpPr>
            <a:spLocks noGrp="1"/>
          </p:cNvSpPr>
          <p:nvPr>
            <p:ph type="dt" sz="half" idx="10"/>
          </p:nvPr>
        </p:nvSpPr>
        <p:spPr>
          <a:xfrm>
            <a:off x="467139" y="6196400"/>
            <a:ext cx="2743200" cy="365125"/>
          </a:xfrm>
        </p:spPr>
        <p:txBody>
          <a:bodyPr anchor="ctr">
            <a:normAutofit/>
          </a:bodyPr>
          <a:lstStyle/>
          <a:p>
            <a:pPr>
              <a:spcAft>
                <a:spcPts val="600"/>
              </a:spcAft>
            </a:pPr>
            <a:fld id="{5816FEFE-962D-46B8-A3CB-0B257B87CD26}" type="datetime1">
              <a:rPr lang="nb-NO" smtClean="0"/>
              <a:t>24.02.2025</a:t>
            </a:fld>
            <a:endParaRPr lang="nb-NO"/>
          </a:p>
        </p:txBody>
      </p:sp>
      <p:sp>
        <p:nvSpPr>
          <p:cNvPr id="5" name="Plassholder for bunntekst 4">
            <a:extLst>
              <a:ext uri="{FF2B5EF4-FFF2-40B4-BE49-F238E27FC236}">
                <a16:creationId xmlns:a16="http://schemas.microsoft.com/office/drawing/2014/main" id="{8F0CD3EE-AF36-A632-0E9D-FB38144AFE59}"/>
              </a:ext>
            </a:extLst>
          </p:cNvPr>
          <p:cNvSpPr>
            <a:spLocks noGrp="1"/>
          </p:cNvSpPr>
          <p:nvPr>
            <p:ph type="ftr" sz="quarter" idx="11"/>
          </p:nvPr>
        </p:nvSpPr>
        <p:spPr>
          <a:xfrm>
            <a:off x="4038600" y="6196400"/>
            <a:ext cx="4114800" cy="365125"/>
          </a:xfrm>
        </p:spPr>
        <p:txBody>
          <a:bodyPr anchor="ctr">
            <a:normAutofit/>
          </a:bodyPr>
          <a:lstStyle/>
          <a:p>
            <a:pPr>
              <a:spcAft>
                <a:spcPts val="600"/>
              </a:spcAft>
            </a:pPr>
            <a:r>
              <a:rPr lang="nb-NO"/>
              <a:t>Sikkerhet</a:t>
            </a:r>
          </a:p>
        </p:txBody>
      </p:sp>
      <p:sp>
        <p:nvSpPr>
          <p:cNvPr id="6" name="Plassholder for lysbildenummer 5">
            <a:extLst>
              <a:ext uri="{FF2B5EF4-FFF2-40B4-BE49-F238E27FC236}">
                <a16:creationId xmlns:a16="http://schemas.microsoft.com/office/drawing/2014/main" id="{12EEEB28-136D-CD7B-13DD-232DC35AEE75}"/>
              </a:ext>
            </a:extLst>
          </p:cNvPr>
          <p:cNvSpPr>
            <a:spLocks noGrp="1"/>
          </p:cNvSpPr>
          <p:nvPr>
            <p:ph type="sldNum" sz="quarter" idx="12"/>
          </p:nvPr>
        </p:nvSpPr>
        <p:spPr>
          <a:xfrm>
            <a:off x="8981661" y="6196400"/>
            <a:ext cx="2743200" cy="365125"/>
          </a:xfrm>
        </p:spPr>
        <p:txBody>
          <a:bodyPr anchor="ctr">
            <a:normAutofit/>
          </a:bodyPr>
          <a:lstStyle/>
          <a:p>
            <a:pPr>
              <a:spcAft>
                <a:spcPts val="600"/>
              </a:spcAft>
            </a:pPr>
            <a:fld id="{1B848CFE-08FE-654C-8A49-98896CE6F7B5}" type="slidenum">
              <a:rPr lang="nb-NO" smtClean="0"/>
              <a:pPr>
                <a:spcAft>
                  <a:spcPts val="600"/>
                </a:spcAft>
              </a:pPr>
              <a:t>14</a:t>
            </a:fld>
            <a:endParaRPr lang="nb-NO"/>
          </a:p>
        </p:txBody>
      </p:sp>
      <p:sp>
        <p:nvSpPr>
          <p:cNvPr id="3" name="Plassholder for innhold 2">
            <a:extLst>
              <a:ext uri="{FF2B5EF4-FFF2-40B4-BE49-F238E27FC236}">
                <a16:creationId xmlns:a16="http://schemas.microsoft.com/office/drawing/2014/main" id="{9C6DD280-6F17-60CE-CAC4-45D73622F639}"/>
              </a:ext>
            </a:extLst>
          </p:cNvPr>
          <p:cNvSpPr>
            <a:spLocks noGrp="1"/>
          </p:cNvSpPr>
          <p:nvPr>
            <p:ph sz="quarter" idx="13"/>
          </p:nvPr>
        </p:nvSpPr>
        <p:spPr>
          <a:xfrm>
            <a:off x="467140" y="2196886"/>
            <a:ext cx="5552661" cy="3892488"/>
          </a:xfrm>
        </p:spPr>
        <p:txBody>
          <a:bodyPr>
            <a:normAutofit/>
          </a:bodyPr>
          <a:lstStyle/>
          <a:p>
            <a:r>
              <a:rPr lang="nb-NO" dirty="0"/>
              <a:t>Grønn Sone</a:t>
            </a:r>
          </a:p>
          <a:p>
            <a:r>
              <a:rPr lang="nb-NO" dirty="0"/>
              <a:t>Rød Sone</a:t>
            </a:r>
          </a:p>
          <a:p>
            <a:r>
              <a:rPr lang="nb-NO" dirty="0"/>
              <a:t>Begge i samme rom</a:t>
            </a:r>
          </a:p>
          <a:p>
            <a:endParaRPr lang="nb-NO" dirty="0"/>
          </a:p>
        </p:txBody>
      </p:sp>
      <p:pic>
        <p:nvPicPr>
          <p:cNvPr id="8" name="Bilde 7">
            <a:extLst>
              <a:ext uri="{FF2B5EF4-FFF2-40B4-BE49-F238E27FC236}">
                <a16:creationId xmlns:a16="http://schemas.microsoft.com/office/drawing/2014/main" id="{5177440F-1C6F-549D-3002-866853A9D770}"/>
              </a:ext>
            </a:extLst>
          </p:cNvPr>
          <p:cNvPicPr>
            <a:picLocks noChangeAspect="1"/>
          </p:cNvPicPr>
          <p:nvPr/>
        </p:nvPicPr>
        <p:blipFill>
          <a:blip r:embed="rId3"/>
          <a:stretch>
            <a:fillRect/>
          </a:stretch>
        </p:blipFill>
        <p:spPr>
          <a:xfrm>
            <a:off x="6172200" y="2339056"/>
            <a:ext cx="5552661" cy="3608148"/>
          </a:xfrm>
          <a:prstGeom prst="rect">
            <a:avLst/>
          </a:prstGeom>
          <a:noFill/>
        </p:spPr>
      </p:pic>
    </p:spTree>
    <p:extLst>
      <p:ext uri="{BB962C8B-B14F-4D97-AF65-F5344CB8AC3E}">
        <p14:creationId xmlns:p14="http://schemas.microsoft.com/office/powerpoint/2010/main" val="2318825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D25A-8721-B990-3848-B79BBFDD281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52FE513-00E3-E433-ECC6-2707D974C128}"/>
              </a:ext>
            </a:extLst>
          </p:cNvPr>
          <p:cNvSpPr>
            <a:spLocks noGrp="1"/>
          </p:cNvSpPr>
          <p:nvPr>
            <p:ph type="title"/>
          </p:nvPr>
        </p:nvSpPr>
        <p:spPr>
          <a:xfrm>
            <a:off x="467138" y="871323"/>
            <a:ext cx="11257722" cy="1325563"/>
          </a:xfrm>
        </p:spPr>
        <p:txBody>
          <a:bodyPr anchor="ctr">
            <a:normAutofit/>
          </a:bodyPr>
          <a:lstStyle/>
          <a:p>
            <a:r>
              <a:rPr lang="nb-NO" dirty="0"/>
              <a:t>Oppbevaring og transport</a:t>
            </a:r>
          </a:p>
        </p:txBody>
      </p:sp>
      <p:sp>
        <p:nvSpPr>
          <p:cNvPr id="4" name="Plassholder for dato 3">
            <a:extLst>
              <a:ext uri="{FF2B5EF4-FFF2-40B4-BE49-F238E27FC236}">
                <a16:creationId xmlns:a16="http://schemas.microsoft.com/office/drawing/2014/main" id="{2B84B475-AFBD-769E-DC44-2FCD3C76B315}"/>
              </a:ext>
            </a:extLst>
          </p:cNvPr>
          <p:cNvSpPr>
            <a:spLocks noGrp="1"/>
          </p:cNvSpPr>
          <p:nvPr>
            <p:ph type="dt" sz="half" idx="10"/>
          </p:nvPr>
        </p:nvSpPr>
        <p:spPr>
          <a:xfrm>
            <a:off x="467139" y="6196400"/>
            <a:ext cx="2743200" cy="365125"/>
          </a:xfrm>
        </p:spPr>
        <p:txBody>
          <a:bodyPr anchor="ctr">
            <a:normAutofit/>
          </a:bodyPr>
          <a:lstStyle/>
          <a:p>
            <a:pPr>
              <a:spcAft>
                <a:spcPts val="600"/>
              </a:spcAft>
            </a:pPr>
            <a:fld id="{84B9421D-94FF-408A-AD98-B7A066BA7297}" type="datetime1">
              <a:rPr lang="nb-NO" smtClean="0"/>
              <a:t>24.02.2025</a:t>
            </a:fld>
            <a:endParaRPr lang="nb-NO"/>
          </a:p>
        </p:txBody>
      </p:sp>
      <p:sp>
        <p:nvSpPr>
          <p:cNvPr id="5" name="Plassholder for bunntekst 4">
            <a:extLst>
              <a:ext uri="{FF2B5EF4-FFF2-40B4-BE49-F238E27FC236}">
                <a16:creationId xmlns:a16="http://schemas.microsoft.com/office/drawing/2014/main" id="{7C992796-C993-E346-16CA-2E969209A49C}"/>
              </a:ext>
            </a:extLst>
          </p:cNvPr>
          <p:cNvSpPr>
            <a:spLocks noGrp="1"/>
          </p:cNvSpPr>
          <p:nvPr>
            <p:ph type="ftr" sz="quarter" idx="11"/>
          </p:nvPr>
        </p:nvSpPr>
        <p:spPr>
          <a:xfrm>
            <a:off x="4038600" y="6196400"/>
            <a:ext cx="4114800" cy="365125"/>
          </a:xfrm>
        </p:spPr>
        <p:txBody>
          <a:bodyPr anchor="ctr">
            <a:normAutofit/>
          </a:bodyPr>
          <a:lstStyle/>
          <a:p>
            <a:pPr>
              <a:spcAft>
                <a:spcPts val="600"/>
              </a:spcAft>
            </a:pPr>
            <a:r>
              <a:rPr lang="nb-NO"/>
              <a:t>Sikkerhet</a:t>
            </a:r>
          </a:p>
        </p:txBody>
      </p:sp>
      <p:sp>
        <p:nvSpPr>
          <p:cNvPr id="6" name="Plassholder for lysbildenummer 5">
            <a:extLst>
              <a:ext uri="{FF2B5EF4-FFF2-40B4-BE49-F238E27FC236}">
                <a16:creationId xmlns:a16="http://schemas.microsoft.com/office/drawing/2014/main" id="{1E8189E7-4970-B073-06F5-7731B593AA19}"/>
              </a:ext>
            </a:extLst>
          </p:cNvPr>
          <p:cNvSpPr>
            <a:spLocks noGrp="1"/>
          </p:cNvSpPr>
          <p:nvPr>
            <p:ph type="sldNum" sz="quarter" idx="12"/>
          </p:nvPr>
        </p:nvSpPr>
        <p:spPr>
          <a:xfrm>
            <a:off x="8981661" y="6196400"/>
            <a:ext cx="2743200" cy="365125"/>
          </a:xfrm>
        </p:spPr>
        <p:txBody>
          <a:bodyPr anchor="ctr">
            <a:normAutofit/>
          </a:bodyPr>
          <a:lstStyle/>
          <a:p>
            <a:pPr>
              <a:spcAft>
                <a:spcPts val="600"/>
              </a:spcAft>
            </a:pPr>
            <a:fld id="{1B848CFE-08FE-654C-8A49-98896CE6F7B5}" type="slidenum">
              <a:rPr lang="nb-NO" smtClean="0"/>
              <a:pPr>
                <a:spcAft>
                  <a:spcPts val="600"/>
                </a:spcAft>
              </a:pPr>
              <a:t>15</a:t>
            </a:fld>
            <a:endParaRPr lang="nb-NO"/>
          </a:p>
        </p:txBody>
      </p:sp>
      <p:sp>
        <p:nvSpPr>
          <p:cNvPr id="3" name="Plassholder for innhold 2">
            <a:extLst>
              <a:ext uri="{FF2B5EF4-FFF2-40B4-BE49-F238E27FC236}">
                <a16:creationId xmlns:a16="http://schemas.microsoft.com/office/drawing/2014/main" id="{AA04665A-C736-5D93-B262-A727DC5AB4FE}"/>
              </a:ext>
            </a:extLst>
          </p:cNvPr>
          <p:cNvSpPr>
            <a:spLocks noGrp="1"/>
          </p:cNvSpPr>
          <p:nvPr>
            <p:ph sz="quarter" idx="13"/>
          </p:nvPr>
        </p:nvSpPr>
        <p:spPr>
          <a:xfrm>
            <a:off x="467140" y="2196886"/>
            <a:ext cx="5552661" cy="3892488"/>
          </a:xfrm>
        </p:spPr>
        <p:txBody>
          <a:bodyPr>
            <a:normAutofit/>
          </a:bodyPr>
          <a:lstStyle/>
          <a:p>
            <a:r>
              <a:rPr lang="nb-NO" dirty="0"/>
              <a:t>Oppbevares i rød sone</a:t>
            </a:r>
          </a:p>
          <a:p>
            <a:pPr lvl="1"/>
            <a:r>
              <a:rPr lang="nb-NO" dirty="0"/>
              <a:t>Materiell </a:t>
            </a:r>
          </a:p>
          <a:p>
            <a:pPr lvl="1"/>
            <a:r>
              <a:rPr lang="nb-NO" dirty="0"/>
              <a:t>IKT-utstyr</a:t>
            </a:r>
          </a:p>
          <a:p>
            <a:pPr lvl="1"/>
            <a:r>
              <a:rPr lang="nb-NO" dirty="0"/>
              <a:t>Avgitte stemmesedler</a:t>
            </a:r>
            <a:endParaRPr lang="nb-NO" sz="2800" dirty="0"/>
          </a:p>
          <a:p>
            <a:r>
              <a:rPr lang="nb-NO" dirty="0"/>
              <a:t>Transport – rød sone</a:t>
            </a:r>
          </a:p>
          <a:p>
            <a:pPr lvl="1"/>
            <a:r>
              <a:rPr lang="nb-NO" dirty="0"/>
              <a:t>Forsegling</a:t>
            </a:r>
          </a:p>
          <a:p>
            <a:pPr lvl="1"/>
            <a:r>
              <a:rPr lang="nb-NO" dirty="0"/>
              <a:t>Kvittering</a:t>
            </a:r>
          </a:p>
          <a:p>
            <a:pPr lvl="1"/>
            <a:endParaRPr lang="nb-NO" dirty="0"/>
          </a:p>
          <a:p>
            <a:endParaRPr lang="nb-NO" dirty="0"/>
          </a:p>
        </p:txBody>
      </p:sp>
      <p:grpSp>
        <p:nvGrpSpPr>
          <p:cNvPr id="18" name="Gruppe 17">
            <a:extLst>
              <a:ext uri="{FF2B5EF4-FFF2-40B4-BE49-F238E27FC236}">
                <a16:creationId xmlns:a16="http://schemas.microsoft.com/office/drawing/2014/main" id="{0FBA5D35-4ED3-63C6-EF33-DDC71D8AC5EC}"/>
              </a:ext>
            </a:extLst>
          </p:cNvPr>
          <p:cNvGrpSpPr/>
          <p:nvPr/>
        </p:nvGrpSpPr>
        <p:grpSpPr>
          <a:xfrm>
            <a:off x="6280433" y="2196886"/>
            <a:ext cx="5336195" cy="3892489"/>
            <a:chOff x="7866032" y="2612298"/>
            <a:chExt cx="2794601" cy="2038522"/>
          </a:xfrm>
        </p:grpSpPr>
        <p:pic>
          <p:nvPicPr>
            <p:cNvPr id="8" name="Grafikk 7" descr="Boks med heldekkende fyll">
              <a:extLst>
                <a:ext uri="{FF2B5EF4-FFF2-40B4-BE49-F238E27FC236}">
                  <a16:creationId xmlns:a16="http://schemas.microsoft.com/office/drawing/2014/main" id="{1FE7FF99-4455-8272-BCE6-4A1E45F31A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8861" y="3729488"/>
              <a:ext cx="914400" cy="914400"/>
            </a:xfrm>
            <a:prstGeom prst="rect">
              <a:avLst/>
            </a:prstGeom>
          </p:spPr>
        </p:pic>
        <p:pic>
          <p:nvPicPr>
            <p:cNvPr id="10" name="Grafikk 9" descr="Boks kontur">
              <a:extLst>
                <a:ext uri="{FF2B5EF4-FFF2-40B4-BE49-F238E27FC236}">
                  <a16:creationId xmlns:a16="http://schemas.microsoft.com/office/drawing/2014/main" id="{66F2C5CD-A49B-C91D-E7D9-468255E834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29291" y="3167427"/>
              <a:ext cx="914400" cy="914400"/>
            </a:xfrm>
            <a:prstGeom prst="rect">
              <a:avLst/>
            </a:prstGeom>
          </p:spPr>
        </p:pic>
        <p:pic>
          <p:nvPicPr>
            <p:cNvPr id="11" name="Grafikk 10" descr="Boks kontur">
              <a:extLst>
                <a:ext uri="{FF2B5EF4-FFF2-40B4-BE49-F238E27FC236}">
                  <a16:creationId xmlns:a16="http://schemas.microsoft.com/office/drawing/2014/main" id="{1DCD60EF-BE66-C4AF-4E4C-B6EB233786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92867" y="2630729"/>
              <a:ext cx="914400" cy="914400"/>
            </a:xfrm>
            <a:prstGeom prst="rect">
              <a:avLst/>
            </a:prstGeom>
          </p:spPr>
        </p:pic>
        <p:pic>
          <p:nvPicPr>
            <p:cNvPr id="12" name="Grafikk 11" descr="Boks kontur">
              <a:extLst>
                <a:ext uri="{FF2B5EF4-FFF2-40B4-BE49-F238E27FC236}">
                  <a16:creationId xmlns:a16="http://schemas.microsoft.com/office/drawing/2014/main" id="{295A2806-7ACD-9E71-9741-AAA1984EF0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6233" y="3211221"/>
              <a:ext cx="914400" cy="914400"/>
            </a:xfrm>
            <a:prstGeom prst="rect">
              <a:avLst/>
            </a:prstGeom>
          </p:spPr>
        </p:pic>
        <p:pic>
          <p:nvPicPr>
            <p:cNvPr id="13" name="Grafikk 12" descr="Boks kontur">
              <a:extLst>
                <a:ext uri="{FF2B5EF4-FFF2-40B4-BE49-F238E27FC236}">
                  <a16:creationId xmlns:a16="http://schemas.microsoft.com/office/drawing/2014/main" id="{2FCCCC2D-1376-B51D-50D1-28EB84CF46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6032" y="3177382"/>
              <a:ext cx="914400" cy="914400"/>
            </a:xfrm>
            <a:prstGeom prst="rect">
              <a:avLst/>
            </a:prstGeom>
          </p:spPr>
        </p:pic>
        <p:pic>
          <p:nvPicPr>
            <p:cNvPr id="14" name="Grafikk 13" descr="Boks med heldekkende fyll">
              <a:extLst>
                <a:ext uri="{FF2B5EF4-FFF2-40B4-BE49-F238E27FC236}">
                  <a16:creationId xmlns:a16="http://schemas.microsoft.com/office/drawing/2014/main" id="{14F1C243-3519-4ECE-57E4-A892C6AF33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1833" y="2612298"/>
              <a:ext cx="914400" cy="914400"/>
            </a:xfrm>
            <a:prstGeom prst="rect">
              <a:avLst/>
            </a:prstGeom>
          </p:spPr>
        </p:pic>
        <p:pic>
          <p:nvPicPr>
            <p:cNvPr id="16" name="Grafikk 15" descr="Boks med heldekkende fyll">
              <a:extLst>
                <a:ext uri="{FF2B5EF4-FFF2-40B4-BE49-F238E27FC236}">
                  <a16:creationId xmlns:a16="http://schemas.microsoft.com/office/drawing/2014/main" id="{6358F65D-3A56-5296-3ECF-351DD6B29C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21004" y="3711057"/>
              <a:ext cx="914400" cy="914400"/>
            </a:xfrm>
            <a:prstGeom prst="rect">
              <a:avLst/>
            </a:prstGeom>
          </p:spPr>
        </p:pic>
        <p:pic>
          <p:nvPicPr>
            <p:cNvPr id="17" name="Grafikk 16" descr="Boks med heldekkende fyll">
              <a:extLst>
                <a:ext uri="{FF2B5EF4-FFF2-40B4-BE49-F238E27FC236}">
                  <a16:creationId xmlns:a16="http://schemas.microsoft.com/office/drawing/2014/main" id="{F966CEF0-0A49-0157-2426-F2D25F31B5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4503" y="3736420"/>
              <a:ext cx="914400" cy="914400"/>
            </a:xfrm>
            <a:prstGeom prst="rect">
              <a:avLst/>
            </a:prstGeom>
          </p:spPr>
        </p:pic>
        <p:pic>
          <p:nvPicPr>
            <p:cNvPr id="15" name="Grafikk 14" descr="Boks med heldekkende fyll">
              <a:extLst>
                <a:ext uri="{FF2B5EF4-FFF2-40B4-BE49-F238E27FC236}">
                  <a16:creationId xmlns:a16="http://schemas.microsoft.com/office/drawing/2014/main" id="{AC831DBB-E4CD-2863-F87A-31BC4BD745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2350" y="3185858"/>
              <a:ext cx="914400" cy="914400"/>
            </a:xfrm>
            <a:prstGeom prst="rect">
              <a:avLst/>
            </a:prstGeom>
          </p:spPr>
        </p:pic>
      </p:grpSp>
    </p:spTree>
    <p:extLst>
      <p:ext uri="{BB962C8B-B14F-4D97-AF65-F5344CB8AC3E}">
        <p14:creationId xmlns:p14="http://schemas.microsoft.com/office/powerpoint/2010/main" val="1233196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06798-A210-BA3A-1847-25218DFAA60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3BB5628-DCB2-920B-9D1D-905746BF90A1}"/>
              </a:ext>
            </a:extLst>
          </p:cNvPr>
          <p:cNvSpPr>
            <a:spLocks noGrp="1"/>
          </p:cNvSpPr>
          <p:nvPr>
            <p:ph type="title"/>
          </p:nvPr>
        </p:nvSpPr>
        <p:spPr/>
        <p:txBody>
          <a:bodyPr/>
          <a:lstStyle/>
          <a:p>
            <a:r>
              <a:rPr lang="nb-NO" dirty="0"/>
              <a:t>Folkeavstemming</a:t>
            </a:r>
          </a:p>
        </p:txBody>
      </p:sp>
      <p:sp>
        <p:nvSpPr>
          <p:cNvPr id="3" name="Plassholder for innhold 2">
            <a:extLst>
              <a:ext uri="{FF2B5EF4-FFF2-40B4-BE49-F238E27FC236}">
                <a16:creationId xmlns:a16="http://schemas.microsoft.com/office/drawing/2014/main" id="{AC915DE1-CA0E-4FAE-42CD-8D436B51344F}"/>
              </a:ext>
            </a:extLst>
          </p:cNvPr>
          <p:cNvSpPr>
            <a:spLocks noGrp="1"/>
          </p:cNvSpPr>
          <p:nvPr>
            <p:ph sz="quarter" idx="12"/>
          </p:nvPr>
        </p:nvSpPr>
        <p:spPr>
          <a:xfrm>
            <a:off x="467139" y="2196887"/>
            <a:ext cx="10827878" cy="3789791"/>
          </a:xfrm>
        </p:spPr>
        <p:txBody>
          <a:bodyPr>
            <a:normAutofit/>
          </a:bodyPr>
          <a:lstStyle/>
          <a:p>
            <a:r>
              <a:rPr lang="nb-NO" dirty="0"/>
              <a:t>Håndtering av stemmegivninger</a:t>
            </a:r>
          </a:p>
          <a:p>
            <a:r>
              <a:rPr lang="nb-NO" dirty="0"/>
              <a:t>Opptelling</a:t>
            </a:r>
          </a:p>
          <a:p>
            <a:endParaRPr lang="nb-NO" dirty="0"/>
          </a:p>
        </p:txBody>
      </p:sp>
      <p:sp>
        <p:nvSpPr>
          <p:cNvPr id="4" name="Plassholder for dato 3">
            <a:extLst>
              <a:ext uri="{FF2B5EF4-FFF2-40B4-BE49-F238E27FC236}">
                <a16:creationId xmlns:a16="http://schemas.microsoft.com/office/drawing/2014/main" id="{D043253A-B104-2853-BE5C-1A0992A39ADA}"/>
              </a:ext>
            </a:extLst>
          </p:cNvPr>
          <p:cNvSpPr>
            <a:spLocks noGrp="1"/>
          </p:cNvSpPr>
          <p:nvPr>
            <p:ph type="dt" sz="half" idx="13"/>
          </p:nvPr>
        </p:nvSpPr>
        <p:spPr/>
        <p:txBody>
          <a:bodyPr/>
          <a:lstStyle/>
          <a:p>
            <a:fld id="{84F0224A-F2F5-44A9-BD0F-499FD0364111}" type="datetime1">
              <a:rPr lang="nb-NO" smtClean="0"/>
              <a:t>24.02.2025</a:t>
            </a:fld>
            <a:endParaRPr lang="nb-NO" dirty="0"/>
          </a:p>
        </p:txBody>
      </p:sp>
      <p:sp>
        <p:nvSpPr>
          <p:cNvPr id="5" name="Plassholder for bunntekst 4">
            <a:extLst>
              <a:ext uri="{FF2B5EF4-FFF2-40B4-BE49-F238E27FC236}">
                <a16:creationId xmlns:a16="http://schemas.microsoft.com/office/drawing/2014/main" id="{AE721E14-28F6-7EDB-5CF9-20A322BD1A06}"/>
              </a:ext>
            </a:extLst>
          </p:cNvPr>
          <p:cNvSpPr>
            <a:spLocks noGrp="1"/>
          </p:cNvSpPr>
          <p:nvPr>
            <p:ph type="ftr" sz="quarter" idx="14"/>
          </p:nvPr>
        </p:nvSpPr>
        <p:spPr/>
        <p:txBody>
          <a:bodyPr/>
          <a:lstStyle/>
          <a:p>
            <a:r>
              <a:rPr lang="nb-NO"/>
              <a:t>Sikkerhet</a:t>
            </a:r>
            <a:endParaRPr lang="nb-NO" dirty="0"/>
          </a:p>
        </p:txBody>
      </p:sp>
      <p:sp>
        <p:nvSpPr>
          <p:cNvPr id="6" name="Plassholder for lysbildenummer 5">
            <a:extLst>
              <a:ext uri="{FF2B5EF4-FFF2-40B4-BE49-F238E27FC236}">
                <a16:creationId xmlns:a16="http://schemas.microsoft.com/office/drawing/2014/main" id="{B91DDEDB-3ACF-6A34-F849-DCF0421A7C69}"/>
              </a:ext>
            </a:extLst>
          </p:cNvPr>
          <p:cNvSpPr>
            <a:spLocks noGrp="1"/>
          </p:cNvSpPr>
          <p:nvPr>
            <p:ph type="sldNum" sz="quarter" idx="15"/>
          </p:nvPr>
        </p:nvSpPr>
        <p:spPr/>
        <p:txBody>
          <a:bodyPr/>
          <a:lstStyle/>
          <a:p>
            <a:fld id="{1B848CFE-08FE-654C-8A49-98896CE6F7B5}" type="slidenum">
              <a:rPr lang="nb-NO" smtClean="0"/>
              <a:pPr/>
              <a:t>16</a:t>
            </a:fld>
            <a:endParaRPr lang="nb-NO" dirty="0"/>
          </a:p>
        </p:txBody>
      </p:sp>
      <p:pic>
        <p:nvPicPr>
          <p:cNvPr id="10" name="Bilde 9">
            <a:extLst>
              <a:ext uri="{FF2B5EF4-FFF2-40B4-BE49-F238E27FC236}">
                <a16:creationId xmlns:a16="http://schemas.microsoft.com/office/drawing/2014/main" id="{8833B761-E4FE-A3CA-8073-05B10EAE1054}"/>
              </a:ext>
            </a:extLst>
          </p:cNvPr>
          <p:cNvPicPr>
            <a:picLocks noChangeAspect="1"/>
          </p:cNvPicPr>
          <p:nvPr/>
        </p:nvPicPr>
        <p:blipFill>
          <a:blip r:embed="rId3"/>
          <a:stretch>
            <a:fillRect/>
          </a:stretch>
        </p:blipFill>
        <p:spPr>
          <a:xfrm>
            <a:off x="5766215" y="2590125"/>
            <a:ext cx="6243321" cy="2813993"/>
          </a:xfrm>
          <a:prstGeom prst="rect">
            <a:avLst/>
          </a:prstGeom>
        </p:spPr>
      </p:pic>
      <p:pic>
        <p:nvPicPr>
          <p:cNvPr id="12" name="Bilde 11">
            <a:extLst>
              <a:ext uri="{FF2B5EF4-FFF2-40B4-BE49-F238E27FC236}">
                <a16:creationId xmlns:a16="http://schemas.microsoft.com/office/drawing/2014/main" id="{69D74002-137A-5EDC-BAAA-4A865ABC5A40}"/>
              </a:ext>
            </a:extLst>
          </p:cNvPr>
          <p:cNvPicPr>
            <a:picLocks noChangeAspect="1"/>
          </p:cNvPicPr>
          <p:nvPr/>
        </p:nvPicPr>
        <p:blipFill>
          <a:blip r:embed="rId4"/>
          <a:stretch>
            <a:fillRect/>
          </a:stretch>
        </p:blipFill>
        <p:spPr>
          <a:xfrm>
            <a:off x="2550674" y="3599488"/>
            <a:ext cx="5374125" cy="2596912"/>
          </a:xfrm>
          <a:prstGeom prst="rect">
            <a:avLst/>
          </a:prstGeom>
        </p:spPr>
      </p:pic>
    </p:spTree>
    <p:extLst>
      <p:ext uri="{BB962C8B-B14F-4D97-AF65-F5344CB8AC3E}">
        <p14:creationId xmlns:p14="http://schemas.microsoft.com/office/powerpoint/2010/main" val="3217588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D9DA62-E553-9C5B-E0F1-852F26278CC1}"/>
              </a:ext>
            </a:extLst>
          </p:cNvPr>
          <p:cNvSpPr>
            <a:spLocks noGrp="1"/>
          </p:cNvSpPr>
          <p:nvPr>
            <p:ph type="title"/>
          </p:nvPr>
        </p:nvSpPr>
        <p:spPr>
          <a:xfrm>
            <a:off x="467138" y="871323"/>
            <a:ext cx="11257722" cy="1325563"/>
          </a:xfrm>
        </p:spPr>
        <p:txBody>
          <a:bodyPr anchor="ctr">
            <a:normAutofit/>
          </a:bodyPr>
          <a:lstStyle/>
          <a:p>
            <a:r>
              <a:rPr lang="nb-NO" dirty="0"/>
              <a:t>Organisasjon og mennesker</a:t>
            </a:r>
          </a:p>
        </p:txBody>
      </p:sp>
      <p:sp>
        <p:nvSpPr>
          <p:cNvPr id="4" name="Plassholder for dato 3">
            <a:extLst>
              <a:ext uri="{FF2B5EF4-FFF2-40B4-BE49-F238E27FC236}">
                <a16:creationId xmlns:a16="http://schemas.microsoft.com/office/drawing/2014/main" id="{9B909CEA-E092-00EE-3D5D-82E515016561}"/>
              </a:ext>
            </a:extLst>
          </p:cNvPr>
          <p:cNvSpPr>
            <a:spLocks noGrp="1"/>
          </p:cNvSpPr>
          <p:nvPr>
            <p:ph type="dt" sz="half" idx="10"/>
          </p:nvPr>
        </p:nvSpPr>
        <p:spPr>
          <a:xfrm>
            <a:off x="467139" y="6196400"/>
            <a:ext cx="2743200" cy="365125"/>
          </a:xfrm>
        </p:spPr>
        <p:txBody>
          <a:bodyPr anchor="ctr">
            <a:normAutofit/>
          </a:bodyPr>
          <a:lstStyle/>
          <a:p>
            <a:pPr>
              <a:spcAft>
                <a:spcPts val="600"/>
              </a:spcAft>
            </a:pPr>
            <a:fld id="{FFB10A76-D91A-4241-BF0A-DB05EDDFDDD7}" type="datetime1">
              <a:rPr lang="nb-NO" smtClean="0"/>
              <a:t>24.02.2025</a:t>
            </a:fld>
            <a:endParaRPr lang="nb-NO"/>
          </a:p>
        </p:txBody>
      </p:sp>
      <p:sp>
        <p:nvSpPr>
          <p:cNvPr id="5" name="Plassholder for bunntekst 4">
            <a:extLst>
              <a:ext uri="{FF2B5EF4-FFF2-40B4-BE49-F238E27FC236}">
                <a16:creationId xmlns:a16="http://schemas.microsoft.com/office/drawing/2014/main" id="{AEDC2115-0E84-A309-720A-FAE5CD95A6C3}"/>
              </a:ext>
            </a:extLst>
          </p:cNvPr>
          <p:cNvSpPr>
            <a:spLocks noGrp="1"/>
          </p:cNvSpPr>
          <p:nvPr>
            <p:ph type="ftr" sz="quarter" idx="11"/>
          </p:nvPr>
        </p:nvSpPr>
        <p:spPr>
          <a:xfrm>
            <a:off x="4038600" y="6196400"/>
            <a:ext cx="4114800" cy="365125"/>
          </a:xfrm>
        </p:spPr>
        <p:txBody>
          <a:bodyPr anchor="ctr">
            <a:normAutofit/>
          </a:bodyPr>
          <a:lstStyle/>
          <a:p>
            <a:pPr>
              <a:spcAft>
                <a:spcPts val="600"/>
              </a:spcAft>
            </a:pPr>
            <a:r>
              <a:rPr lang="nb-NO"/>
              <a:t>Sikkerhet</a:t>
            </a:r>
          </a:p>
        </p:txBody>
      </p:sp>
      <p:sp>
        <p:nvSpPr>
          <p:cNvPr id="6" name="Plassholder for lysbildenummer 5">
            <a:extLst>
              <a:ext uri="{FF2B5EF4-FFF2-40B4-BE49-F238E27FC236}">
                <a16:creationId xmlns:a16="http://schemas.microsoft.com/office/drawing/2014/main" id="{8079E061-88A6-0D5D-5ABD-F3C37EB04A7B}"/>
              </a:ext>
            </a:extLst>
          </p:cNvPr>
          <p:cNvSpPr>
            <a:spLocks noGrp="1"/>
          </p:cNvSpPr>
          <p:nvPr>
            <p:ph type="sldNum" sz="quarter" idx="12"/>
          </p:nvPr>
        </p:nvSpPr>
        <p:spPr>
          <a:xfrm>
            <a:off x="8981661" y="6196400"/>
            <a:ext cx="2743200" cy="365125"/>
          </a:xfrm>
        </p:spPr>
        <p:txBody>
          <a:bodyPr anchor="ctr">
            <a:normAutofit/>
          </a:bodyPr>
          <a:lstStyle/>
          <a:p>
            <a:pPr>
              <a:spcAft>
                <a:spcPts val="600"/>
              </a:spcAft>
            </a:pPr>
            <a:fld id="{1B848CFE-08FE-654C-8A49-98896CE6F7B5}" type="slidenum">
              <a:rPr lang="nb-NO" smtClean="0"/>
              <a:pPr>
                <a:spcAft>
                  <a:spcPts val="600"/>
                </a:spcAft>
              </a:pPr>
              <a:t>17</a:t>
            </a:fld>
            <a:endParaRPr lang="nb-NO"/>
          </a:p>
        </p:txBody>
      </p:sp>
      <p:sp>
        <p:nvSpPr>
          <p:cNvPr id="3" name="Plassholder for innhold 2">
            <a:extLst>
              <a:ext uri="{FF2B5EF4-FFF2-40B4-BE49-F238E27FC236}">
                <a16:creationId xmlns:a16="http://schemas.microsoft.com/office/drawing/2014/main" id="{DEA2FB95-EFE9-BF6B-E02A-4AC221B6E429}"/>
              </a:ext>
            </a:extLst>
          </p:cNvPr>
          <p:cNvSpPr>
            <a:spLocks noGrp="1"/>
          </p:cNvSpPr>
          <p:nvPr>
            <p:ph sz="quarter" idx="13"/>
          </p:nvPr>
        </p:nvSpPr>
        <p:spPr>
          <a:xfrm>
            <a:off x="467140" y="2196886"/>
            <a:ext cx="5552661" cy="3892488"/>
          </a:xfrm>
        </p:spPr>
        <p:txBody>
          <a:bodyPr>
            <a:normAutofit/>
          </a:bodyPr>
          <a:lstStyle/>
          <a:p>
            <a:r>
              <a:rPr lang="nb-NO" dirty="0"/>
              <a:t>Personellsikkerhet </a:t>
            </a:r>
          </a:p>
          <a:p>
            <a:r>
              <a:rPr lang="nb-NO" dirty="0"/>
              <a:t>Rutiner, prosedyrer og planverk</a:t>
            </a:r>
          </a:p>
          <a:p>
            <a:r>
              <a:rPr lang="nb-NO" dirty="0"/>
              <a:t>Kompetanse </a:t>
            </a:r>
          </a:p>
          <a:p>
            <a:r>
              <a:rPr lang="nb-NO" dirty="0"/>
              <a:t>Sikkerhetskultur</a:t>
            </a:r>
          </a:p>
          <a:p>
            <a:r>
              <a:rPr lang="nb-NO" dirty="0"/>
              <a:t>Tjenesteutsetting</a:t>
            </a:r>
          </a:p>
        </p:txBody>
      </p:sp>
      <p:pic>
        <p:nvPicPr>
          <p:cNvPr id="8" name="Grafikk 7" descr="Ledelse med heldekkende fyll">
            <a:extLst>
              <a:ext uri="{FF2B5EF4-FFF2-40B4-BE49-F238E27FC236}">
                <a16:creationId xmlns:a16="http://schemas.microsoft.com/office/drawing/2014/main" id="{02CFDD2A-8F27-3EB4-D8C4-EE8C7C9C10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2286" y="2196886"/>
            <a:ext cx="3892488" cy="3892488"/>
          </a:xfrm>
          <a:prstGeom prst="rect">
            <a:avLst/>
          </a:prstGeom>
        </p:spPr>
      </p:pic>
    </p:spTree>
    <p:extLst>
      <p:ext uri="{BB962C8B-B14F-4D97-AF65-F5344CB8AC3E}">
        <p14:creationId xmlns:p14="http://schemas.microsoft.com/office/powerpoint/2010/main" val="2483101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1A82E-5111-2B16-2AB4-3BDC640E55E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8FF4AD4-036B-396B-2BB5-C8E2D360F3EB}"/>
              </a:ext>
            </a:extLst>
          </p:cNvPr>
          <p:cNvSpPr>
            <a:spLocks noGrp="1"/>
          </p:cNvSpPr>
          <p:nvPr>
            <p:ph type="title"/>
          </p:nvPr>
        </p:nvSpPr>
        <p:spPr>
          <a:xfrm>
            <a:off x="467138" y="871323"/>
            <a:ext cx="11257722" cy="1325563"/>
          </a:xfrm>
        </p:spPr>
        <p:txBody>
          <a:bodyPr anchor="ctr">
            <a:normAutofit/>
          </a:bodyPr>
          <a:lstStyle/>
          <a:p>
            <a:r>
              <a:rPr lang="nb-NO" dirty="0"/>
              <a:t>Logisk sikkerhet – informasjonssikkerhet ved bruk av EVA</a:t>
            </a:r>
          </a:p>
        </p:txBody>
      </p:sp>
      <p:sp>
        <p:nvSpPr>
          <p:cNvPr id="4" name="Plassholder for dato 3">
            <a:extLst>
              <a:ext uri="{FF2B5EF4-FFF2-40B4-BE49-F238E27FC236}">
                <a16:creationId xmlns:a16="http://schemas.microsoft.com/office/drawing/2014/main" id="{2C357E3F-0228-E1CA-EF02-3F020A1E32F2}"/>
              </a:ext>
            </a:extLst>
          </p:cNvPr>
          <p:cNvSpPr>
            <a:spLocks noGrp="1"/>
          </p:cNvSpPr>
          <p:nvPr>
            <p:ph type="dt" sz="half" idx="10"/>
          </p:nvPr>
        </p:nvSpPr>
        <p:spPr>
          <a:xfrm>
            <a:off x="467139" y="6196400"/>
            <a:ext cx="2743200" cy="365125"/>
          </a:xfrm>
        </p:spPr>
        <p:txBody>
          <a:bodyPr anchor="ctr">
            <a:normAutofit/>
          </a:bodyPr>
          <a:lstStyle/>
          <a:p>
            <a:pPr>
              <a:spcAft>
                <a:spcPts val="600"/>
              </a:spcAft>
            </a:pPr>
            <a:fld id="{5F6BDCF6-3F0C-454A-A9F5-46FD58EE027F}" type="datetime1">
              <a:rPr lang="nb-NO" smtClean="0"/>
              <a:t>24.02.2025</a:t>
            </a:fld>
            <a:endParaRPr lang="nb-NO"/>
          </a:p>
        </p:txBody>
      </p:sp>
      <p:sp>
        <p:nvSpPr>
          <p:cNvPr id="5" name="Plassholder for bunntekst 4">
            <a:extLst>
              <a:ext uri="{FF2B5EF4-FFF2-40B4-BE49-F238E27FC236}">
                <a16:creationId xmlns:a16="http://schemas.microsoft.com/office/drawing/2014/main" id="{10FC49D7-C0DB-126E-EA5F-DF73D3E3C55D}"/>
              </a:ext>
            </a:extLst>
          </p:cNvPr>
          <p:cNvSpPr>
            <a:spLocks noGrp="1"/>
          </p:cNvSpPr>
          <p:nvPr>
            <p:ph type="ftr" sz="quarter" idx="11"/>
          </p:nvPr>
        </p:nvSpPr>
        <p:spPr>
          <a:xfrm>
            <a:off x="4038600" y="6196400"/>
            <a:ext cx="4114800" cy="365125"/>
          </a:xfrm>
        </p:spPr>
        <p:txBody>
          <a:bodyPr anchor="ctr">
            <a:normAutofit/>
          </a:bodyPr>
          <a:lstStyle/>
          <a:p>
            <a:pPr>
              <a:spcAft>
                <a:spcPts val="600"/>
              </a:spcAft>
            </a:pPr>
            <a:r>
              <a:rPr lang="nb-NO"/>
              <a:t>Sikkerhet</a:t>
            </a:r>
          </a:p>
        </p:txBody>
      </p:sp>
      <p:sp>
        <p:nvSpPr>
          <p:cNvPr id="6" name="Plassholder for lysbildenummer 5">
            <a:extLst>
              <a:ext uri="{FF2B5EF4-FFF2-40B4-BE49-F238E27FC236}">
                <a16:creationId xmlns:a16="http://schemas.microsoft.com/office/drawing/2014/main" id="{C1EE5915-3B7B-F989-46BB-742585E54D8A}"/>
              </a:ext>
            </a:extLst>
          </p:cNvPr>
          <p:cNvSpPr>
            <a:spLocks noGrp="1"/>
          </p:cNvSpPr>
          <p:nvPr>
            <p:ph type="sldNum" sz="quarter" idx="12"/>
          </p:nvPr>
        </p:nvSpPr>
        <p:spPr>
          <a:xfrm>
            <a:off x="8981661" y="6196400"/>
            <a:ext cx="2743200" cy="365125"/>
          </a:xfrm>
        </p:spPr>
        <p:txBody>
          <a:bodyPr anchor="ctr">
            <a:normAutofit/>
          </a:bodyPr>
          <a:lstStyle/>
          <a:p>
            <a:pPr>
              <a:spcAft>
                <a:spcPts val="600"/>
              </a:spcAft>
            </a:pPr>
            <a:fld id="{1B848CFE-08FE-654C-8A49-98896CE6F7B5}" type="slidenum">
              <a:rPr lang="nb-NO" smtClean="0"/>
              <a:pPr>
                <a:spcAft>
                  <a:spcPts val="600"/>
                </a:spcAft>
              </a:pPr>
              <a:t>18</a:t>
            </a:fld>
            <a:endParaRPr lang="nb-NO"/>
          </a:p>
        </p:txBody>
      </p:sp>
      <p:graphicFrame>
        <p:nvGraphicFramePr>
          <p:cNvPr id="8" name="Plassholder for innhold 7">
            <a:extLst>
              <a:ext uri="{FF2B5EF4-FFF2-40B4-BE49-F238E27FC236}">
                <a16:creationId xmlns:a16="http://schemas.microsoft.com/office/drawing/2014/main" id="{04F5C7B7-93DF-6C66-AE79-FC2784D57F8F}"/>
              </a:ext>
            </a:extLst>
          </p:cNvPr>
          <p:cNvGraphicFramePr>
            <a:graphicFrameLocks noGrp="1"/>
          </p:cNvGraphicFramePr>
          <p:nvPr>
            <p:ph sz="quarter" idx="13"/>
            <p:extLst>
              <p:ext uri="{D42A27DB-BD31-4B8C-83A1-F6EECF244321}">
                <p14:modId xmlns:p14="http://schemas.microsoft.com/office/powerpoint/2010/main" val="3379259037"/>
              </p:ext>
            </p:extLst>
          </p:nvPr>
        </p:nvGraphicFramePr>
        <p:xfrm>
          <a:off x="233569" y="1968286"/>
          <a:ext cx="11724860" cy="38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031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2AFAC-3FCF-CA44-3F09-2524BC16DCA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9D36964-824E-8B76-3BF5-608B34DE5AD2}"/>
              </a:ext>
            </a:extLst>
          </p:cNvPr>
          <p:cNvSpPr>
            <a:spLocks noGrp="1"/>
          </p:cNvSpPr>
          <p:nvPr>
            <p:ph type="title"/>
          </p:nvPr>
        </p:nvSpPr>
        <p:spPr>
          <a:xfrm>
            <a:off x="467140" y="987424"/>
            <a:ext cx="4304886" cy="1069975"/>
          </a:xfrm>
        </p:spPr>
        <p:txBody>
          <a:bodyPr anchor="b">
            <a:normAutofit/>
          </a:bodyPr>
          <a:lstStyle/>
          <a:p>
            <a:r>
              <a:rPr lang="nb-NO" dirty="0"/>
              <a:t>Sertifikat og monitorering</a:t>
            </a:r>
          </a:p>
        </p:txBody>
      </p:sp>
      <p:pic>
        <p:nvPicPr>
          <p:cNvPr id="9" name="Bilde 8">
            <a:extLst>
              <a:ext uri="{FF2B5EF4-FFF2-40B4-BE49-F238E27FC236}">
                <a16:creationId xmlns:a16="http://schemas.microsoft.com/office/drawing/2014/main" id="{AF62C3D3-E38B-1CBD-BAAD-9295130B8137}"/>
              </a:ext>
            </a:extLst>
          </p:cNvPr>
          <p:cNvPicPr>
            <a:picLocks noChangeAspect="1"/>
          </p:cNvPicPr>
          <p:nvPr/>
        </p:nvPicPr>
        <p:blipFill>
          <a:blip r:embed="rId3"/>
          <a:srcRect r="4523" b="-1"/>
          <a:stretch/>
        </p:blipFill>
        <p:spPr>
          <a:xfrm>
            <a:off x="5183187" y="987425"/>
            <a:ext cx="6541673" cy="4624871"/>
          </a:xfrm>
          <a:prstGeom prst="rect">
            <a:avLst/>
          </a:prstGeom>
          <a:noFill/>
        </p:spPr>
      </p:pic>
      <p:sp>
        <p:nvSpPr>
          <p:cNvPr id="4" name="Plassholder for dato 3">
            <a:extLst>
              <a:ext uri="{FF2B5EF4-FFF2-40B4-BE49-F238E27FC236}">
                <a16:creationId xmlns:a16="http://schemas.microsoft.com/office/drawing/2014/main" id="{6F2AB1B2-8812-E35A-2AE4-E756E922B1A9}"/>
              </a:ext>
            </a:extLst>
          </p:cNvPr>
          <p:cNvSpPr>
            <a:spLocks noGrp="1"/>
          </p:cNvSpPr>
          <p:nvPr>
            <p:ph type="dt" sz="half" idx="10"/>
          </p:nvPr>
        </p:nvSpPr>
        <p:spPr>
          <a:xfrm>
            <a:off x="467139" y="6196400"/>
            <a:ext cx="2743200" cy="365125"/>
          </a:xfrm>
        </p:spPr>
        <p:txBody>
          <a:bodyPr anchor="ctr">
            <a:normAutofit/>
          </a:bodyPr>
          <a:lstStyle/>
          <a:p>
            <a:pPr>
              <a:spcAft>
                <a:spcPts val="600"/>
              </a:spcAft>
            </a:pPr>
            <a:fld id="{B3A845D9-DF8C-4BBF-9125-38E0B24ADD0B}" type="datetime1">
              <a:rPr lang="nb-NO" smtClean="0"/>
              <a:t>24.02.2025</a:t>
            </a:fld>
            <a:endParaRPr lang="nb-NO"/>
          </a:p>
        </p:txBody>
      </p:sp>
      <p:sp>
        <p:nvSpPr>
          <p:cNvPr id="5" name="Plassholder for bunntekst 4">
            <a:extLst>
              <a:ext uri="{FF2B5EF4-FFF2-40B4-BE49-F238E27FC236}">
                <a16:creationId xmlns:a16="http://schemas.microsoft.com/office/drawing/2014/main" id="{96757375-E030-6BA7-726A-BFE49A5862C0}"/>
              </a:ext>
            </a:extLst>
          </p:cNvPr>
          <p:cNvSpPr>
            <a:spLocks noGrp="1"/>
          </p:cNvSpPr>
          <p:nvPr>
            <p:ph type="ftr" sz="quarter" idx="11"/>
          </p:nvPr>
        </p:nvSpPr>
        <p:spPr>
          <a:xfrm>
            <a:off x="4038600" y="6196400"/>
            <a:ext cx="4114800" cy="365125"/>
          </a:xfrm>
        </p:spPr>
        <p:txBody>
          <a:bodyPr anchor="ctr">
            <a:normAutofit/>
          </a:bodyPr>
          <a:lstStyle/>
          <a:p>
            <a:pPr>
              <a:spcAft>
                <a:spcPts val="600"/>
              </a:spcAft>
            </a:pPr>
            <a:r>
              <a:rPr lang="nb-NO"/>
              <a:t>Sikkerhet</a:t>
            </a:r>
          </a:p>
        </p:txBody>
      </p:sp>
      <p:sp>
        <p:nvSpPr>
          <p:cNvPr id="6" name="Plassholder for lysbildenummer 5">
            <a:extLst>
              <a:ext uri="{FF2B5EF4-FFF2-40B4-BE49-F238E27FC236}">
                <a16:creationId xmlns:a16="http://schemas.microsoft.com/office/drawing/2014/main" id="{F73AAA15-6F5A-0949-5670-4360B5E14442}"/>
              </a:ext>
            </a:extLst>
          </p:cNvPr>
          <p:cNvSpPr>
            <a:spLocks noGrp="1"/>
          </p:cNvSpPr>
          <p:nvPr>
            <p:ph type="sldNum" sz="quarter" idx="12"/>
          </p:nvPr>
        </p:nvSpPr>
        <p:spPr>
          <a:xfrm>
            <a:off x="8981661" y="6196400"/>
            <a:ext cx="2743200" cy="365125"/>
          </a:xfrm>
        </p:spPr>
        <p:txBody>
          <a:bodyPr anchor="ctr">
            <a:normAutofit/>
          </a:bodyPr>
          <a:lstStyle/>
          <a:p>
            <a:pPr>
              <a:spcAft>
                <a:spcPts val="600"/>
              </a:spcAft>
            </a:pPr>
            <a:fld id="{1B848CFE-08FE-654C-8A49-98896CE6F7B5}" type="slidenum">
              <a:rPr lang="nb-NO" smtClean="0"/>
              <a:pPr>
                <a:spcAft>
                  <a:spcPts val="600"/>
                </a:spcAft>
              </a:pPr>
              <a:t>19</a:t>
            </a:fld>
            <a:endParaRPr lang="nb-NO"/>
          </a:p>
        </p:txBody>
      </p:sp>
      <p:sp>
        <p:nvSpPr>
          <p:cNvPr id="3" name="Plassholder for innhold 2">
            <a:extLst>
              <a:ext uri="{FF2B5EF4-FFF2-40B4-BE49-F238E27FC236}">
                <a16:creationId xmlns:a16="http://schemas.microsoft.com/office/drawing/2014/main" id="{EF11D24D-AE18-F9A8-CC0C-D1D1FBE73555}"/>
              </a:ext>
            </a:extLst>
          </p:cNvPr>
          <p:cNvSpPr>
            <a:spLocks noGrp="1"/>
          </p:cNvSpPr>
          <p:nvPr>
            <p:ph type="body" sz="quarter" idx="13"/>
          </p:nvPr>
        </p:nvSpPr>
        <p:spPr>
          <a:xfrm>
            <a:off x="467140" y="2057400"/>
            <a:ext cx="4304886" cy="3811588"/>
          </a:xfrm>
        </p:spPr>
        <p:txBody>
          <a:bodyPr>
            <a:normAutofit/>
          </a:bodyPr>
          <a:lstStyle/>
          <a:p>
            <a:r>
              <a:rPr lang="nb-NO" dirty="0"/>
              <a:t>Sertifikat</a:t>
            </a:r>
          </a:p>
          <a:p>
            <a:pPr lvl="1"/>
            <a:r>
              <a:rPr lang="nb-NO" sz="2000" dirty="0"/>
              <a:t>Pålogging til EVA</a:t>
            </a:r>
          </a:p>
          <a:p>
            <a:pPr lvl="1"/>
            <a:r>
              <a:rPr lang="nb-NO" sz="2000" dirty="0"/>
              <a:t>Ett sertifikat per kommune</a:t>
            </a:r>
          </a:p>
          <a:p>
            <a:pPr lvl="1"/>
            <a:r>
              <a:rPr lang="nb-NO" sz="2000" dirty="0"/>
              <a:t>Varsle!</a:t>
            </a:r>
          </a:p>
          <a:p>
            <a:r>
              <a:rPr lang="nb-NO" dirty="0" err="1"/>
              <a:t>Endepunktsmonitorering</a:t>
            </a:r>
            <a:endParaRPr lang="nb-NO" dirty="0"/>
          </a:p>
          <a:p>
            <a:pPr lvl="1"/>
            <a:r>
              <a:rPr lang="nb-NO" sz="2000" dirty="0"/>
              <a:t>Et tilbud til kommuner som ikke har dette selv.</a:t>
            </a:r>
          </a:p>
          <a:p>
            <a:pPr lvl="1"/>
            <a:r>
              <a:rPr lang="nb-NO" sz="2000" dirty="0"/>
              <a:t>Ser etter unormale handlinger</a:t>
            </a:r>
          </a:p>
          <a:p>
            <a:pPr marL="457200" lvl="1" indent="0">
              <a:buNone/>
            </a:pPr>
            <a:endParaRPr lang="nb-NO" sz="2000" dirty="0"/>
          </a:p>
          <a:p>
            <a:pPr lvl="1"/>
            <a:endParaRPr lang="nb-NO" sz="2000" dirty="0"/>
          </a:p>
          <a:p>
            <a:pPr marL="457200" lvl="1" indent="0">
              <a:buNone/>
            </a:pPr>
            <a:endParaRPr lang="nb-NO" sz="2000" dirty="0"/>
          </a:p>
        </p:txBody>
      </p:sp>
    </p:spTree>
    <p:extLst>
      <p:ext uri="{BB962C8B-B14F-4D97-AF65-F5344CB8AC3E}">
        <p14:creationId xmlns:p14="http://schemas.microsoft.com/office/powerpoint/2010/main" val="1711500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622BA7-7828-F548-A6F5-E67380337476}"/>
              </a:ext>
            </a:extLst>
          </p:cNvPr>
          <p:cNvSpPr>
            <a:spLocks noGrp="1"/>
          </p:cNvSpPr>
          <p:nvPr>
            <p:ph type="title"/>
          </p:nvPr>
        </p:nvSpPr>
        <p:spPr>
          <a:xfrm>
            <a:off x="467138" y="871323"/>
            <a:ext cx="11257722" cy="1325563"/>
          </a:xfrm>
        </p:spPr>
        <p:txBody>
          <a:bodyPr anchor="ctr">
            <a:normAutofit/>
          </a:bodyPr>
          <a:lstStyle/>
          <a:p>
            <a:r>
              <a:rPr lang="nb-NO" dirty="0"/>
              <a:t>Sikkerhet </a:t>
            </a:r>
          </a:p>
        </p:txBody>
      </p:sp>
      <p:sp>
        <p:nvSpPr>
          <p:cNvPr id="4" name="Plassholder for dato 3">
            <a:extLst>
              <a:ext uri="{FF2B5EF4-FFF2-40B4-BE49-F238E27FC236}">
                <a16:creationId xmlns:a16="http://schemas.microsoft.com/office/drawing/2014/main" id="{AE072007-AB90-F044-9E8A-501E6275F974}"/>
              </a:ext>
            </a:extLst>
          </p:cNvPr>
          <p:cNvSpPr>
            <a:spLocks noGrp="1"/>
          </p:cNvSpPr>
          <p:nvPr>
            <p:ph type="dt" sz="half" idx="10"/>
          </p:nvPr>
        </p:nvSpPr>
        <p:spPr>
          <a:xfrm>
            <a:off x="467139" y="6196400"/>
            <a:ext cx="2743200" cy="365125"/>
          </a:xfrm>
        </p:spPr>
        <p:txBody>
          <a:bodyPr anchor="ctr">
            <a:normAutofit/>
          </a:bodyPr>
          <a:lstStyle/>
          <a:p>
            <a:pPr>
              <a:spcAft>
                <a:spcPts val="600"/>
              </a:spcAft>
            </a:pPr>
            <a:fld id="{F74DE3BF-F30B-4578-A825-6A0D79D784E1}" type="datetime1">
              <a:rPr lang="nb-NO" smtClean="0"/>
              <a:t>24.02.2025</a:t>
            </a:fld>
            <a:endParaRPr lang="nb-NO"/>
          </a:p>
        </p:txBody>
      </p:sp>
      <p:sp>
        <p:nvSpPr>
          <p:cNvPr id="5" name="Plassholder for bunntekst 4">
            <a:extLst>
              <a:ext uri="{FF2B5EF4-FFF2-40B4-BE49-F238E27FC236}">
                <a16:creationId xmlns:a16="http://schemas.microsoft.com/office/drawing/2014/main" id="{CE8D924C-EFCD-014A-8E3B-46A4E1FB6D1D}"/>
              </a:ext>
            </a:extLst>
          </p:cNvPr>
          <p:cNvSpPr>
            <a:spLocks noGrp="1"/>
          </p:cNvSpPr>
          <p:nvPr>
            <p:ph type="ftr" sz="quarter" idx="11"/>
          </p:nvPr>
        </p:nvSpPr>
        <p:spPr>
          <a:xfrm>
            <a:off x="4038600" y="6196400"/>
            <a:ext cx="4114800" cy="365125"/>
          </a:xfrm>
        </p:spPr>
        <p:txBody>
          <a:bodyPr anchor="ctr">
            <a:normAutofit/>
          </a:bodyPr>
          <a:lstStyle/>
          <a:p>
            <a:pPr>
              <a:spcAft>
                <a:spcPts val="600"/>
              </a:spcAft>
            </a:pPr>
            <a:r>
              <a:rPr lang="nb-NO" dirty="0"/>
              <a:t>Sikkerhet</a:t>
            </a:r>
          </a:p>
        </p:txBody>
      </p:sp>
      <p:sp>
        <p:nvSpPr>
          <p:cNvPr id="6" name="Plassholder for lysbildenummer 5">
            <a:extLst>
              <a:ext uri="{FF2B5EF4-FFF2-40B4-BE49-F238E27FC236}">
                <a16:creationId xmlns:a16="http://schemas.microsoft.com/office/drawing/2014/main" id="{53A2876E-FF31-4344-AB83-4CA348F26E24}"/>
              </a:ext>
            </a:extLst>
          </p:cNvPr>
          <p:cNvSpPr>
            <a:spLocks noGrp="1"/>
          </p:cNvSpPr>
          <p:nvPr>
            <p:ph type="sldNum" sz="quarter" idx="12"/>
          </p:nvPr>
        </p:nvSpPr>
        <p:spPr>
          <a:xfrm>
            <a:off x="8981661" y="6196400"/>
            <a:ext cx="2743200" cy="365125"/>
          </a:xfrm>
        </p:spPr>
        <p:txBody>
          <a:bodyPr anchor="ctr">
            <a:normAutofit/>
          </a:bodyPr>
          <a:lstStyle/>
          <a:p>
            <a:pPr>
              <a:spcAft>
                <a:spcPts val="600"/>
              </a:spcAft>
            </a:pPr>
            <a:fld id="{1B848CFE-08FE-654C-8A49-98896CE6F7B5}" type="slidenum">
              <a:rPr lang="nb-NO" smtClean="0"/>
              <a:pPr>
                <a:spcAft>
                  <a:spcPts val="600"/>
                </a:spcAft>
              </a:pPr>
              <a:t>2</a:t>
            </a:fld>
            <a:endParaRPr lang="nb-NO"/>
          </a:p>
        </p:txBody>
      </p:sp>
      <p:sp>
        <p:nvSpPr>
          <p:cNvPr id="3" name="Plassholder for innhold 2">
            <a:extLst>
              <a:ext uri="{FF2B5EF4-FFF2-40B4-BE49-F238E27FC236}">
                <a16:creationId xmlns:a16="http://schemas.microsoft.com/office/drawing/2014/main" id="{6A825379-007E-844F-BB47-307C9D4168A6}"/>
              </a:ext>
            </a:extLst>
          </p:cNvPr>
          <p:cNvSpPr>
            <a:spLocks noGrp="1"/>
          </p:cNvSpPr>
          <p:nvPr>
            <p:ph sz="quarter" idx="13"/>
          </p:nvPr>
        </p:nvSpPr>
        <p:spPr>
          <a:xfrm>
            <a:off x="467140" y="2196886"/>
            <a:ext cx="5552661" cy="3892488"/>
          </a:xfrm>
        </p:spPr>
        <p:txBody>
          <a:bodyPr>
            <a:normAutofit/>
          </a:bodyPr>
          <a:lstStyle/>
          <a:p>
            <a:r>
              <a:rPr lang="nb-NO" dirty="0"/>
              <a:t>Kartlegge og identifisere</a:t>
            </a:r>
          </a:p>
          <a:p>
            <a:pPr lvl="1"/>
            <a:r>
              <a:rPr lang="nb-NO" sz="2800"/>
              <a:t>Verdier</a:t>
            </a:r>
          </a:p>
          <a:p>
            <a:pPr lvl="1"/>
            <a:r>
              <a:rPr lang="nb-NO" sz="2800"/>
              <a:t>Trusler</a:t>
            </a:r>
          </a:p>
          <a:p>
            <a:pPr lvl="1"/>
            <a:r>
              <a:rPr lang="nb-NO" sz="2800"/>
              <a:t>Sårbarheter</a:t>
            </a:r>
          </a:p>
          <a:p>
            <a:r>
              <a:rPr lang="nb-NO"/>
              <a:t>Sikkerhetsveilederen</a:t>
            </a:r>
            <a:endParaRPr lang="nb-NO" dirty="0"/>
          </a:p>
          <a:p>
            <a:r>
              <a:rPr lang="nb-NO" dirty="0"/>
              <a:t>Nytt i regelverket</a:t>
            </a:r>
          </a:p>
        </p:txBody>
      </p:sp>
      <p:pic>
        <p:nvPicPr>
          <p:cNvPr id="8" name="Plassholder for innhold 7" descr="Fengsel med heldekkende fyll">
            <a:extLst>
              <a:ext uri="{FF2B5EF4-FFF2-40B4-BE49-F238E27FC236}">
                <a16:creationId xmlns:a16="http://schemas.microsoft.com/office/drawing/2014/main" id="{99A4C235-CFD2-A168-2865-052B53FA74C3}"/>
              </a:ext>
            </a:extLst>
          </p:cNvPr>
          <p:cNvPicPr>
            <a:picLocks noGrp="1" noChangeAspect="1"/>
          </p:cNvPicPr>
          <p:nvPr>
            <p:ph sz="quarter" idx="14"/>
          </p:nvPr>
        </p:nvPicPr>
        <p:blipFill>
          <a:blip r:embed="rId3">
            <a:extLst>
              <a:ext uri="{96DAC541-7B7A-43D3-8B79-37D633B846F1}">
                <asvg:svgBlip xmlns:asvg="http://schemas.microsoft.com/office/drawing/2016/SVG/main" r:embed="rId4"/>
              </a:ext>
            </a:extLst>
          </a:blip>
          <a:stretch>
            <a:fillRect/>
          </a:stretch>
        </p:blipFill>
        <p:spPr>
          <a:xfrm>
            <a:off x="6848062" y="1227907"/>
            <a:ext cx="4402187" cy="4402187"/>
          </a:xfrm>
        </p:spPr>
      </p:pic>
    </p:spTree>
    <p:extLst>
      <p:ext uri="{BB962C8B-B14F-4D97-AF65-F5344CB8AC3E}">
        <p14:creationId xmlns:p14="http://schemas.microsoft.com/office/powerpoint/2010/main" val="319259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EF1FE76-5B73-42B8-43E1-04C89F84A93E}"/>
              </a:ext>
            </a:extLst>
          </p:cNvPr>
          <p:cNvSpPr>
            <a:spLocks noGrp="1"/>
          </p:cNvSpPr>
          <p:nvPr>
            <p:ph type="dt" sz="half" idx="13"/>
          </p:nvPr>
        </p:nvSpPr>
        <p:spPr/>
        <p:txBody>
          <a:bodyPr/>
          <a:lstStyle/>
          <a:p>
            <a:fld id="{23BF6280-EEDC-4371-8B7A-C721DB1BA9E4}" type="datetime1">
              <a:rPr lang="nb-NO" smtClean="0"/>
              <a:t>24.02.2025</a:t>
            </a:fld>
            <a:endParaRPr lang="nb-NO" dirty="0"/>
          </a:p>
        </p:txBody>
      </p:sp>
      <p:sp>
        <p:nvSpPr>
          <p:cNvPr id="5" name="Plassholder for bunntekst 4">
            <a:extLst>
              <a:ext uri="{FF2B5EF4-FFF2-40B4-BE49-F238E27FC236}">
                <a16:creationId xmlns:a16="http://schemas.microsoft.com/office/drawing/2014/main" id="{231807EB-AFA8-1505-8713-EBB393530B79}"/>
              </a:ext>
            </a:extLst>
          </p:cNvPr>
          <p:cNvSpPr>
            <a:spLocks noGrp="1"/>
          </p:cNvSpPr>
          <p:nvPr>
            <p:ph type="ftr" sz="quarter" idx="14"/>
          </p:nvPr>
        </p:nvSpPr>
        <p:spPr/>
        <p:txBody>
          <a:bodyPr/>
          <a:lstStyle/>
          <a:p>
            <a:r>
              <a:rPr lang="nb-NO"/>
              <a:t>Sikkerhet</a:t>
            </a:r>
            <a:endParaRPr lang="nb-NO" dirty="0"/>
          </a:p>
        </p:txBody>
      </p:sp>
      <p:grpSp>
        <p:nvGrpSpPr>
          <p:cNvPr id="22" name="EVA med krone">
            <a:extLst>
              <a:ext uri="{FF2B5EF4-FFF2-40B4-BE49-F238E27FC236}">
                <a16:creationId xmlns:a16="http://schemas.microsoft.com/office/drawing/2014/main" id="{DB09AA55-B470-0DD4-AC8B-3C1A6285C3C7}"/>
              </a:ext>
            </a:extLst>
          </p:cNvPr>
          <p:cNvGrpSpPr/>
          <p:nvPr/>
        </p:nvGrpSpPr>
        <p:grpSpPr>
          <a:xfrm>
            <a:off x="6213018" y="603591"/>
            <a:ext cx="3202838" cy="2826079"/>
            <a:chOff x="6213018" y="603591"/>
            <a:chExt cx="3202838" cy="2826079"/>
          </a:xfrm>
        </p:grpSpPr>
        <p:sp>
          <p:nvSpPr>
            <p:cNvPr id="7" name="EVA">
              <a:extLst>
                <a:ext uri="{FF2B5EF4-FFF2-40B4-BE49-F238E27FC236}">
                  <a16:creationId xmlns:a16="http://schemas.microsoft.com/office/drawing/2014/main" id="{4D221219-230D-F99F-0E3E-35FEC9D92CF7}"/>
                </a:ext>
              </a:extLst>
            </p:cNvPr>
            <p:cNvSpPr txBox="1">
              <a:spLocks/>
            </p:cNvSpPr>
            <p:nvPr/>
          </p:nvSpPr>
          <p:spPr>
            <a:xfrm>
              <a:off x="6213018" y="1567622"/>
              <a:ext cx="3202838" cy="1862048"/>
            </a:xfrm>
            <a:prstGeom prst="rect">
              <a:avLst/>
            </a:prstGeom>
            <a:solidFill>
              <a:schemeClr val="accent1">
                <a:lumMod val="40000"/>
                <a:lumOff val="60000"/>
              </a:schemeClr>
            </a:solidFill>
            <a:ln w="57150">
              <a:solidFill>
                <a:schemeClr val="tx1"/>
              </a:solidFill>
            </a:ln>
          </p:spPr>
          <p:txBody>
            <a:bodyPr wrap="square" rtlCol="0">
              <a:spAutoFit/>
            </a:bodyPr>
            <a:lstStyle/>
            <a:p>
              <a:r>
                <a:rPr lang="nb-NO" sz="11500" b="1" dirty="0"/>
                <a:t>EVA</a:t>
              </a:r>
              <a:endParaRPr lang="nb-NO" sz="2400" b="1" dirty="0"/>
            </a:p>
          </p:txBody>
        </p:sp>
        <p:pic>
          <p:nvPicPr>
            <p:cNvPr id="21" name="Grafikk 20" descr="Krone med heldekkende fyll">
              <a:extLst>
                <a:ext uri="{FF2B5EF4-FFF2-40B4-BE49-F238E27FC236}">
                  <a16:creationId xmlns:a16="http://schemas.microsoft.com/office/drawing/2014/main" id="{160DCEB6-7683-2358-F471-803CF2131A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4397" y="603591"/>
              <a:ext cx="1184464" cy="1184464"/>
            </a:xfrm>
            <a:prstGeom prst="rect">
              <a:avLst/>
            </a:prstGeom>
          </p:spPr>
        </p:pic>
      </p:grpSp>
      <p:sp>
        <p:nvSpPr>
          <p:cNvPr id="6" name="Plassholder for lysbildenummer 5">
            <a:extLst>
              <a:ext uri="{FF2B5EF4-FFF2-40B4-BE49-F238E27FC236}">
                <a16:creationId xmlns:a16="http://schemas.microsoft.com/office/drawing/2014/main" id="{A006488C-83C7-BA7D-2479-B633F53CA34E}"/>
              </a:ext>
            </a:extLst>
          </p:cNvPr>
          <p:cNvSpPr>
            <a:spLocks noGrp="1"/>
          </p:cNvSpPr>
          <p:nvPr>
            <p:ph type="sldNum" sz="quarter" idx="15"/>
          </p:nvPr>
        </p:nvSpPr>
        <p:spPr/>
        <p:txBody>
          <a:bodyPr/>
          <a:lstStyle/>
          <a:p>
            <a:fld id="{1B848CFE-08FE-654C-8A49-98896CE6F7B5}" type="slidenum">
              <a:rPr lang="nb-NO" smtClean="0"/>
              <a:pPr/>
              <a:t>20</a:t>
            </a:fld>
            <a:endParaRPr lang="nb-NO" dirty="0"/>
          </a:p>
        </p:txBody>
      </p:sp>
      <p:grpSp>
        <p:nvGrpSpPr>
          <p:cNvPr id="117" name="Soldater">
            <a:extLst>
              <a:ext uri="{FF2B5EF4-FFF2-40B4-BE49-F238E27FC236}">
                <a16:creationId xmlns:a16="http://schemas.microsoft.com/office/drawing/2014/main" id="{4D51B6A7-B21A-2219-C544-40018F873689}"/>
              </a:ext>
            </a:extLst>
          </p:cNvPr>
          <p:cNvGrpSpPr/>
          <p:nvPr/>
        </p:nvGrpSpPr>
        <p:grpSpPr>
          <a:xfrm>
            <a:off x="4580862" y="2938119"/>
            <a:ext cx="6454763" cy="923597"/>
            <a:chOff x="5223212" y="459442"/>
            <a:chExt cx="6454763" cy="923597"/>
          </a:xfrm>
        </p:grpSpPr>
        <p:grpSp>
          <p:nvGrpSpPr>
            <p:cNvPr id="104" name="Gruppe 103">
              <a:extLst>
                <a:ext uri="{FF2B5EF4-FFF2-40B4-BE49-F238E27FC236}">
                  <a16:creationId xmlns:a16="http://schemas.microsoft.com/office/drawing/2014/main" id="{B57B2152-3593-AA65-CCF6-CC78BBC1AA9C}"/>
                </a:ext>
              </a:extLst>
            </p:cNvPr>
            <p:cNvGrpSpPr/>
            <p:nvPr/>
          </p:nvGrpSpPr>
          <p:grpSpPr>
            <a:xfrm>
              <a:off x="5223212" y="459445"/>
              <a:ext cx="1532916" cy="914401"/>
              <a:chOff x="5223212" y="459445"/>
              <a:chExt cx="1532916" cy="914401"/>
            </a:xfrm>
          </p:grpSpPr>
          <p:pic>
            <p:nvPicPr>
              <p:cNvPr id="101" name="Grafikk 100" descr="Soldier kvinne med heldekkende fyll">
                <a:extLst>
                  <a:ext uri="{FF2B5EF4-FFF2-40B4-BE49-F238E27FC236}">
                    <a16:creationId xmlns:a16="http://schemas.microsoft.com/office/drawing/2014/main" id="{C0D3BB21-215A-4E1C-B12E-1723763A1F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3212" y="459446"/>
                <a:ext cx="914400" cy="914400"/>
              </a:xfrm>
              <a:prstGeom prst="rect">
                <a:avLst/>
              </a:prstGeom>
            </p:spPr>
          </p:pic>
          <p:pic>
            <p:nvPicPr>
              <p:cNvPr id="103" name="Grafikk 102" descr="Soldier maler med heldekkende fyll">
                <a:extLst>
                  <a:ext uri="{FF2B5EF4-FFF2-40B4-BE49-F238E27FC236}">
                    <a16:creationId xmlns:a16="http://schemas.microsoft.com/office/drawing/2014/main" id="{08152732-D02C-EE2E-514E-DC37BDFF5B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41728" y="459445"/>
                <a:ext cx="914400" cy="914400"/>
              </a:xfrm>
              <a:prstGeom prst="rect">
                <a:avLst/>
              </a:prstGeom>
            </p:spPr>
          </p:pic>
        </p:grpSp>
        <p:grpSp>
          <p:nvGrpSpPr>
            <p:cNvPr id="105" name="Gruppe 104">
              <a:extLst>
                <a:ext uri="{FF2B5EF4-FFF2-40B4-BE49-F238E27FC236}">
                  <a16:creationId xmlns:a16="http://schemas.microsoft.com/office/drawing/2014/main" id="{38153440-98EF-B892-A88B-B7F379C23969}"/>
                </a:ext>
              </a:extLst>
            </p:cNvPr>
            <p:cNvGrpSpPr/>
            <p:nvPr/>
          </p:nvGrpSpPr>
          <p:grpSpPr>
            <a:xfrm>
              <a:off x="6453674" y="468638"/>
              <a:ext cx="1532916" cy="914401"/>
              <a:chOff x="5223212" y="459445"/>
              <a:chExt cx="1532916" cy="914401"/>
            </a:xfrm>
          </p:grpSpPr>
          <p:pic>
            <p:nvPicPr>
              <p:cNvPr id="106" name="Grafikk 105" descr="Soldier kvinne med heldekkende fyll">
                <a:extLst>
                  <a:ext uri="{FF2B5EF4-FFF2-40B4-BE49-F238E27FC236}">
                    <a16:creationId xmlns:a16="http://schemas.microsoft.com/office/drawing/2014/main" id="{AF21D0F9-4870-53A6-E87E-1B1B96B9C4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3212" y="459446"/>
                <a:ext cx="914400" cy="914400"/>
              </a:xfrm>
              <a:prstGeom prst="rect">
                <a:avLst/>
              </a:prstGeom>
            </p:spPr>
          </p:pic>
          <p:pic>
            <p:nvPicPr>
              <p:cNvPr id="107" name="Grafikk 106" descr="Soldier maler med heldekkende fyll">
                <a:extLst>
                  <a:ext uri="{FF2B5EF4-FFF2-40B4-BE49-F238E27FC236}">
                    <a16:creationId xmlns:a16="http://schemas.microsoft.com/office/drawing/2014/main" id="{0A5E1275-6C8F-B528-8B46-64B6FB267A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41728" y="459445"/>
                <a:ext cx="914400" cy="914400"/>
              </a:xfrm>
              <a:prstGeom prst="rect">
                <a:avLst/>
              </a:prstGeom>
            </p:spPr>
          </p:pic>
        </p:grpSp>
        <p:grpSp>
          <p:nvGrpSpPr>
            <p:cNvPr id="108" name="Gruppe 107">
              <a:extLst>
                <a:ext uri="{FF2B5EF4-FFF2-40B4-BE49-F238E27FC236}">
                  <a16:creationId xmlns:a16="http://schemas.microsoft.com/office/drawing/2014/main" id="{91870F6C-BF0E-E6A7-46D0-AF4546466229}"/>
                </a:ext>
              </a:extLst>
            </p:cNvPr>
            <p:cNvGrpSpPr/>
            <p:nvPr/>
          </p:nvGrpSpPr>
          <p:grpSpPr>
            <a:xfrm>
              <a:off x="7684136" y="459444"/>
              <a:ext cx="1532916" cy="914401"/>
              <a:chOff x="5223212" y="459445"/>
              <a:chExt cx="1532916" cy="914401"/>
            </a:xfrm>
          </p:grpSpPr>
          <p:pic>
            <p:nvPicPr>
              <p:cNvPr id="109" name="Grafikk 108" descr="Soldier kvinne med heldekkende fyll">
                <a:extLst>
                  <a:ext uri="{FF2B5EF4-FFF2-40B4-BE49-F238E27FC236}">
                    <a16:creationId xmlns:a16="http://schemas.microsoft.com/office/drawing/2014/main" id="{05925DFC-D121-FCFE-48FD-4A9E2854B6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3212" y="459446"/>
                <a:ext cx="914400" cy="914400"/>
              </a:xfrm>
              <a:prstGeom prst="rect">
                <a:avLst/>
              </a:prstGeom>
            </p:spPr>
          </p:pic>
          <p:pic>
            <p:nvPicPr>
              <p:cNvPr id="110" name="Grafikk 109" descr="Soldier maler med heldekkende fyll">
                <a:extLst>
                  <a:ext uri="{FF2B5EF4-FFF2-40B4-BE49-F238E27FC236}">
                    <a16:creationId xmlns:a16="http://schemas.microsoft.com/office/drawing/2014/main" id="{3B758B79-AB1B-30A2-2B35-5E7CA4A50F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41728" y="459445"/>
                <a:ext cx="914400" cy="914400"/>
              </a:xfrm>
              <a:prstGeom prst="rect">
                <a:avLst/>
              </a:prstGeom>
            </p:spPr>
          </p:pic>
        </p:grpSp>
        <p:grpSp>
          <p:nvGrpSpPr>
            <p:cNvPr id="111" name="Gruppe 110">
              <a:extLst>
                <a:ext uri="{FF2B5EF4-FFF2-40B4-BE49-F238E27FC236}">
                  <a16:creationId xmlns:a16="http://schemas.microsoft.com/office/drawing/2014/main" id="{54B7B894-2480-EF23-6E49-6681B742CCB6}"/>
                </a:ext>
              </a:extLst>
            </p:cNvPr>
            <p:cNvGrpSpPr/>
            <p:nvPr/>
          </p:nvGrpSpPr>
          <p:grpSpPr>
            <a:xfrm>
              <a:off x="8914598" y="459443"/>
              <a:ext cx="1532916" cy="914401"/>
              <a:chOff x="5223212" y="459445"/>
              <a:chExt cx="1532916" cy="914401"/>
            </a:xfrm>
          </p:grpSpPr>
          <p:pic>
            <p:nvPicPr>
              <p:cNvPr id="112" name="Grafikk 111" descr="Soldier kvinne med heldekkende fyll">
                <a:extLst>
                  <a:ext uri="{FF2B5EF4-FFF2-40B4-BE49-F238E27FC236}">
                    <a16:creationId xmlns:a16="http://schemas.microsoft.com/office/drawing/2014/main" id="{B79EC996-FC98-7279-9483-E2C2ACED1B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3212" y="459446"/>
                <a:ext cx="914400" cy="914400"/>
              </a:xfrm>
              <a:prstGeom prst="rect">
                <a:avLst/>
              </a:prstGeom>
            </p:spPr>
          </p:pic>
          <p:pic>
            <p:nvPicPr>
              <p:cNvPr id="113" name="Grafikk 112" descr="Soldier maler med heldekkende fyll">
                <a:extLst>
                  <a:ext uri="{FF2B5EF4-FFF2-40B4-BE49-F238E27FC236}">
                    <a16:creationId xmlns:a16="http://schemas.microsoft.com/office/drawing/2014/main" id="{9D5AECD2-C9D2-EBBF-BAE5-4C3FE272D0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41728" y="459445"/>
                <a:ext cx="914400" cy="914400"/>
              </a:xfrm>
              <a:prstGeom prst="rect">
                <a:avLst/>
              </a:prstGeom>
            </p:spPr>
          </p:pic>
        </p:grpSp>
        <p:grpSp>
          <p:nvGrpSpPr>
            <p:cNvPr id="114" name="Gruppe 113">
              <a:extLst>
                <a:ext uri="{FF2B5EF4-FFF2-40B4-BE49-F238E27FC236}">
                  <a16:creationId xmlns:a16="http://schemas.microsoft.com/office/drawing/2014/main" id="{F2DF3958-2C11-795C-A23A-3616222142AD}"/>
                </a:ext>
              </a:extLst>
            </p:cNvPr>
            <p:cNvGrpSpPr/>
            <p:nvPr/>
          </p:nvGrpSpPr>
          <p:grpSpPr>
            <a:xfrm>
              <a:off x="10145059" y="459442"/>
              <a:ext cx="1532916" cy="914401"/>
              <a:chOff x="5223212" y="459445"/>
              <a:chExt cx="1532916" cy="914401"/>
            </a:xfrm>
          </p:grpSpPr>
          <p:pic>
            <p:nvPicPr>
              <p:cNvPr id="115" name="Grafikk 114" descr="Soldier kvinne med heldekkende fyll">
                <a:extLst>
                  <a:ext uri="{FF2B5EF4-FFF2-40B4-BE49-F238E27FC236}">
                    <a16:creationId xmlns:a16="http://schemas.microsoft.com/office/drawing/2014/main" id="{1980ED7C-7BEA-EA37-DE7C-8AFED77764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3212" y="459446"/>
                <a:ext cx="914400" cy="914400"/>
              </a:xfrm>
              <a:prstGeom prst="rect">
                <a:avLst/>
              </a:prstGeom>
            </p:spPr>
          </p:pic>
          <p:pic>
            <p:nvPicPr>
              <p:cNvPr id="116" name="Grafikk 115" descr="Soldier maler med heldekkende fyll">
                <a:extLst>
                  <a:ext uri="{FF2B5EF4-FFF2-40B4-BE49-F238E27FC236}">
                    <a16:creationId xmlns:a16="http://schemas.microsoft.com/office/drawing/2014/main" id="{88D6E382-2E2E-EAF9-14D8-F13D14FEA7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41728" y="459445"/>
                <a:ext cx="914400" cy="914400"/>
              </a:xfrm>
              <a:prstGeom prst="rect">
                <a:avLst/>
              </a:prstGeom>
            </p:spPr>
          </p:pic>
        </p:grpSp>
      </p:grpSp>
      <p:grpSp>
        <p:nvGrpSpPr>
          <p:cNvPr id="46" name="Borg">
            <a:extLst>
              <a:ext uri="{FF2B5EF4-FFF2-40B4-BE49-F238E27FC236}">
                <a16:creationId xmlns:a16="http://schemas.microsoft.com/office/drawing/2014/main" id="{8A690787-1FFA-44F3-423A-1604D5051D5E}"/>
              </a:ext>
            </a:extLst>
          </p:cNvPr>
          <p:cNvGrpSpPr>
            <a:grpSpLocks/>
          </p:cNvGrpSpPr>
          <p:nvPr/>
        </p:nvGrpSpPr>
        <p:grpSpPr>
          <a:xfrm>
            <a:off x="3401449" y="2653203"/>
            <a:ext cx="8782650" cy="2177459"/>
            <a:chOff x="978458" y="2209800"/>
            <a:chExt cx="10695576" cy="2743800"/>
          </a:xfrm>
          <a:effectLst>
            <a:outerShdw blurRad="50800" dist="38100" dir="2700000" algn="tl" rotWithShape="0">
              <a:prstClr val="black">
                <a:alpha val="40000"/>
              </a:prstClr>
            </a:outerShdw>
          </a:effectLst>
        </p:grpSpPr>
        <p:pic>
          <p:nvPicPr>
            <p:cNvPr id="9" name="Grafikk 8" descr="Middelaldersk tårn med heldekkende fyll">
              <a:extLst>
                <a:ext uri="{FF2B5EF4-FFF2-40B4-BE49-F238E27FC236}">
                  <a16:creationId xmlns:a16="http://schemas.microsoft.com/office/drawing/2014/main" id="{339A05AA-93FC-B3CE-8F28-427B3D7CBC4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0834" y="2210400"/>
              <a:ext cx="2743200" cy="2743200"/>
            </a:xfrm>
            <a:prstGeom prst="rect">
              <a:avLst/>
            </a:prstGeom>
          </p:spPr>
        </p:pic>
        <p:grpSp>
          <p:nvGrpSpPr>
            <p:cNvPr id="44" name="Gruppe 43">
              <a:extLst>
                <a:ext uri="{FF2B5EF4-FFF2-40B4-BE49-F238E27FC236}">
                  <a16:creationId xmlns:a16="http://schemas.microsoft.com/office/drawing/2014/main" id="{31802329-50D4-F61A-B903-532683D834C6}"/>
                </a:ext>
              </a:extLst>
            </p:cNvPr>
            <p:cNvGrpSpPr>
              <a:grpSpLocks noChangeAspect="1"/>
            </p:cNvGrpSpPr>
            <p:nvPr/>
          </p:nvGrpSpPr>
          <p:grpSpPr>
            <a:xfrm>
              <a:off x="2619151" y="3275938"/>
              <a:ext cx="7232895" cy="1486520"/>
              <a:chOff x="485140" y="-8143189"/>
              <a:chExt cx="9920411" cy="2038864"/>
            </a:xfrm>
          </p:grpSpPr>
          <p:pic>
            <p:nvPicPr>
              <p:cNvPr id="28" name="Grafikk 27" descr="Middelaldersk tårn med heldekkende fyll">
                <a:extLst>
                  <a:ext uri="{FF2B5EF4-FFF2-40B4-BE49-F238E27FC236}">
                    <a16:creationId xmlns:a16="http://schemas.microsoft.com/office/drawing/2014/main" id="{AFC65007-1C23-B33A-8057-884BFCFF872E}"/>
                  </a:ext>
                </a:extLst>
              </p:cNvPr>
              <p:cNvPicPr>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a:off x="485140" y="-8143189"/>
                <a:ext cx="657860" cy="2038864"/>
              </a:xfrm>
              <a:prstGeom prst="rect">
                <a:avLst/>
              </a:prstGeom>
            </p:spPr>
          </p:pic>
          <p:pic>
            <p:nvPicPr>
              <p:cNvPr id="29" name="Grafikk 28" descr="Middelaldersk tårn med heldekkende fyll">
                <a:extLst>
                  <a:ext uri="{FF2B5EF4-FFF2-40B4-BE49-F238E27FC236}">
                    <a16:creationId xmlns:a16="http://schemas.microsoft.com/office/drawing/2014/main" id="{99544B39-D044-7B8A-D40E-7ACA8BCC60D1}"/>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flipH="1">
                <a:off x="1069055" y="-8143189"/>
                <a:ext cx="657860" cy="2038864"/>
              </a:xfrm>
              <a:prstGeom prst="rect">
                <a:avLst/>
              </a:prstGeom>
            </p:spPr>
          </p:pic>
          <p:pic>
            <p:nvPicPr>
              <p:cNvPr id="30" name="Grafikk 29" descr="Middelaldersk tårn med heldekkende fyll">
                <a:extLst>
                  <a:ext uri="{FF2B5EF4-FFF2-40B4-BE49-F238E27FC236}">
                    <a16:creationId xmlns:a16="http://schemas.microsoft.com/office/drawing/2014/main" id="{2EA744D2-18ED-4106-F7E9-E01263266EC9}"/>
                  </a:ext>
                </a:extLst>
              </p:cNvPr>
              <p:cNvPicPr>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a:off x="1726915" y="-8143189"/>
                <a:ext cx="657860" cy="2038864"/>
              </a:xfrm>
              <a:prstGeom prst="rect">
                <a:avLst/>
              </a:prstGeom>
            </p:spPr>
          </p:pic>
          <p:pic>
            <p:nvPicPr>
              <p:cNvPr id="31" name="Grafikk 30" descr="Middelaldersk tårn med heldekkende fyll">
                <a:extLst>
                  <a:ext uri="{FF2B5EF4-FFF2-40B4-BE49-F238E27FC236}">
                    <a16:creationId xmlns:a16="http://schemas.microsoft.com/office/drawing/2014/main" id="{EE511E97-9EC2-0375-18C4-BAC4CB7E074B}"/>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flipH="1">
                <a:off x="2310830" y="-8143189"/>
                <a:ext cx="657860" cy="2038864"/>
              </a:xfrm>
              <a:prstGeom prst="rect">
                <a:avLst/>
              </a:prstGeom>
            </p:spPr>
          </p:pic>
          <p:pic>
            <p:nvPicPr>
              <p:cNvPr id="32" name="Grafikk 31" descr="Middelaldersk tårn med heldekkende fyll">
                <a:extLst>
                  <a:ext uri="{FF2B5EF4-FFF2-40B4-BE49-F238E27FC236}">
                    <a16:creationId xmlns:a16="http://schemas.microsoft.com/office/drawing/2014/main" id="{9CA3D47D-92D3-9F27-4AEC-6BF778E65133}"/>
                  </a:ext>
                </a:extLst>
              </p:cNvPr>
              <p:cNvPicPr>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a:off x="2968690" y="-8143189"/>
                <a:ext cx="657860" cy="2038864"/>
              </a:xfrm>
              <a:prstGeom prst="rect">
                <a:avLst/>
              </a:prstGeom>
            </p:spPr>
          </p:pic>
          <p:pic>
            <p:nvPicPr>
              <p:cNvPr id="33" name="Grafikk 32" descr="Middelaldersk tårn med heldekkende fyll">
                <a:extLst>
                  <a:ext uri="{FF2B5EF4-FFF2-40B4-BE49-F238E27FC236}">
                    <a16:creationId xmlns:a16="http://schemas.microsoft.com/office/drawing/2014/main" id="{5EB003AA-5D24-D228-2ECA-B23E87B33CC9}"/>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flipH="1">
                <a:off x="3552605" y="-8143189"/>
                <a:ext cx="657860" cy="2038864"/>
              </a:xfrm>
              <a:prstGeom prst="rect">
                <a:avLst/>
              </a:prstGeom>
            </p:spPr>
          </p:pic>
          <p:pic>
            <p:nvPicPr>
              <p:cNvPr id="34" name="Grafikk 33" descr="Middelaldersk tårn med heldekkende fyll">
                <a:extLst>
                  <a:ext uri="{FF2B5EF4-FFF2-40B4-BE49-F238E27FC236}">
                    <a16:creationId xmlns:a16="http://schemas.microsoft.com/office/drawing/2014/main" id="{BD78C0B2-BA0B-84D2-C9DC-4DC8FA9F5424}"/>
                  </a:ext>
                </a:extLst>
              </p:cNvPr>
              <p:cNvPicPr>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a:off x="4210465" y="-8143189"/>
                <a:ext cx="657860" cy="2038864"/>
              </a:xfrm>
              <a:prstGeom prst="rect">
                <a:avLst/>
              </a:prstGeom>
            </p:spPr>
          </p:pic>
          <p:pic>
            <p:nvPicPr>
              <p:cNvPr id="35" name="Grafikk 34" descr="Middelaldersk tårn med heldekkende fyll">
                <a:extLst>
                  <a:ext uri="{FF2B5EF4-FFF2-40B4-BE49-F238E27FC236}">
                    <a16:creationId xmlns:a16="http://schemas.microsoft.com/office/drawing/2014/main" id="{BB0B1F91-6B8C-919A-5A43-2DF7C6CDAF75}"/>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flipH="1">
                <a:off x="4794380" y="-8143189"/>
                <a:ext cx="657860" cy="2038864"/>
              </a:xfrm>
              <a:prstGeom prst="rect">
                <a:avLst/>
              </a:prstGeom>
            </p:spPr>
          </p:pic>
          <p:pic>
            <p:nvPicPr>
              <p:cNvPr id="36" name="Grafikk 35" descr="Middelaldersk tårn med heldekkende fyll">
                <a:extLst>
                  <a:ext uri="{FF2B5EF4-FFF2-40B4-BE49-F238E27FC236}">
                    <a16:creationId xmlns:a16="http://schemas.microsoft.com/office/drawing/2014/main" id="{75C719CE-2F78-4D30-029D-20E2D770CEE0}"/>
                  </a:ext>
                </a:extLst>
              </p:cNvPr>
              <p:cNvPicPr>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a:off x="5438451" y="-8143189"/>
                <a:ext cx="657860" cy="2038864"/>
              </a:xfrm>
              <a:prstGeom prst="rect">
                <a:avLst/>
              </a:prstGeom>
            </p:spPr>
          </p:pic>
          <p:pic>
            <p:nvPicPr>
              <p:cNvPr id="37" name="Grafikk 36" descr="Middelaldersk tårn med heldekkende fyll">
                <a:extLst>
                  <a:ext uri="{FF2B5EF4-FFF2-40B4-BE49-F238E27FC236}">
                    <a16:creationId xmlns:a16="http://schemas.microsoft.com/office/drawing/2014/main" id="{A2549208-61E4-0C78-6FAF-600A052805F5}"/>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flipH="1">
                <a:off x="6022366" y="-8143189"/>
                <a:ext cx="657860" cy="2038864"/>
              </a:xfrm>
              <a:prstGeom prst="rect">
                <a:avLst/>
              </a:prstGeom>
            </p:spPr>
          </p:pic>
          <p:pic>
            <p:nvPicPr>
              <p:cNvPr id="38" name="Grafikk 37" descr="Middelaldersk tårn med heldekkende fyll">
                <a:extLst>
                  <a:ext uri="{FF2B5EF4-FFF2-40B4-BE49-F238E27FC236}">
                    <a16:creationId xmlns:a16="http://schemas.microsoft.com/office/drawing/2014/main" id="{6B49340F-5BE7-193B-4D99-0F1131524E89}"/>
                  </a:ext>
                </a:extLst>
              </p:cNvPr>
              <p:cNvPicPr>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a:off x="6680226" y="-8143189"/>
                <a:ext cx="657860" cy="2038864"/>
              </a:xfrm>
              <a:prstGeom prst="rect">
                <a:avLst/>
              </a:prstGeom>
            </p:spPr>
          </p:pic>
          <p:pic>
            <p:nvPicPr>
              <p:cNvPr id="39" name="Grafikk 38" descr="Middelaldersk tårn med heldekkende fyll">
                <a:extLst>
                  <a:ext uri="{FF2B5EF4-FFF2-40B4-BE49-F238E27FC236}">
                    <a16:creationId xmlns:a16="http://schemas.microsoft.com/office/drawing/2014/main" id="{59FF2887-575C-5FE6-9967-7AC5BF80A7D7}"/>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flipH="1">
                <a:off x="7264141" y="-8143189"/>
                <a:ext cx="657860" cy="2038864"/>
              </a:xfrm>
              <a:prstGeom prst="rect">
                <a:avLst/>
              </a:prstGeom>
            </p:spPr>
          </p:pic>
          <p:pic>
            <p:nvPicPr>
              <p:cNvPr id="40" name="Grafikk 39" descr="Middelaldersk tårn med heldekkende fyll">
                <a:extLst>
                  <a:ext uri="{FF2B5EF4-FFF2-40B4-BE49-F238E27FC236}">
                    <a16:creationId xmlns:a16="http://schemas.microsoft.com/office/drawing/2014/main" id="{68E4D26F-6353-4ACE-02C5-277CE33FF4F9}"/>
                  </a:ext>
                </a:extLst>
              </p:cNvPr>
              <p:cNvPicPr>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a:off x="7922001" y="-8143189"/>
                <a:ext cx="657860" cy="2038864"/>
              </a:xfrm>
              <a:prstGeom prst="rect">
                <a:avLst/>
              </a:prstGeom>
            </p:spPr>
          </p:pic>
          <p:pic>
            <p:nvPicPr>
              <p:cNvPr id="41" name="Grafikk 40" descr="Middelaldersk tårn med heldekkende fyll">
                <a:extLst>
                  <a:ext uri="{FF2B5EF4-FFF2-40B4-BE49-F238E27FC236}">
                    <a16:creationId xmlns:a16="http://schemas.microsoft.com/office/drawing/2014/main" id="{A1D772D7-D814-A755-B333-7AA26982DFB0}"/>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flipH="1">
                <a:off x="8505916" y="-8143189"/>
                <a:ext cx="657860" cy="2038864"/>
              </a:xfrm>
              <a:prstGeom prst="rect">
                <a:avLst/>
              </a:prstGeom>
            </p:spPr>
          </p:pic>
          <p:pic>
            <p:nvPicPr>
              <p:cNvPr id="42" name="Grafikk 41" descr="Middelaldersk tårn med heldekkende fyll">
                <a:extLst>
                  <a:ext uri="{FF2B5EF4-FFF2-40B4-BE49-F238E27FC236}">
                    <a16:creationId xmlns:a16="http://schemas.microsoft.com/office/drawing/2014/main" id="{9869A8EF-9989-8FA8-14F1-1A48319E2C53}"/>
                  </a:ext>
                </a:extLst>
              </p:cNvPr>
              <p:cNvPicPr>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a:off x="9163776" y="-8143189"/>
                <a:ext cx="657860" cy="2038864"/>
              </a:xfrm>
              <a:prstGeom prst="rect">
                <a:avLst/>
              </a:prstGeom>
            </p:spPr>
          </p:pic>
          <p:pic>
            <p:nvPicPr>
              <p:cNvPr id="43" name="Grafikk 42" descr="Middelaldersk tårn med heldekkende fyll">
                <a:extLst>
                  <a:ext uri="{FF2B5EF4-FFF2-40B4-BE49-F238E27FC236}">
                    <a16:creationId xmlns:a16="http://schemas.microsoft.com/office/drawing/2014/main" id="{3407786C-5A76-E226-751D-3737E1AECDD5}"/>
                  </a:ext>
                </a:extLst>
              </p:cNvPr>
              <p:cNvPicPr preferRelativeResize="0">
                <a:picLocks noChangeAspect="1"/>
              </p:cNvPicPr>
              <p:nvPr/>
            </p:nvPicPr>
            <p:blipFill>
              <a:blip r:embed="rId9">
                <a:extLst>
                  <a:ext uri="{96DAC541-7B7A-43D3-8B79-37D633B846F1}">
                    <asvg:svgBlip xmlns:asvg="http://schemas.microsoft.com/office/drawing/2016/SVG/main" r:embed="rId10"/>
                  </a:ext>
                </a:extLst>
              </a:blip>
              <a:srcRect l="33611" r="34122"/>
              <a:stretch/>
            </p:blipFill>
            <p:spPr>
              <a:xfrm flipH="1">
                <a:off x="9747691" y="-8143189"/>
                <a:ext cx="657860" cy="2038864"/>
              </a:xfrm>
              <a:prstGeom prst="rect">
                <a:avLst/>
              </a:prstGeom>
            </p:spPr>
          </p:pic>
        </p:grpSp>
        <p:pic>
          <p:nvPicPr>
            <p:cNvPr id="45" name="Grafikk 44" descr="Middelaldersk tårn med heldekkende fyll">
              <a:extLst>
                <a:ext uri="{FF2B5EF4-FFF2-40B4-BE49-F238E27FC236}">
                  <a16:creationId xmlns:a16="http://schemas.microsoft.com/office/drawing/2014/main" id="{EE231A73-CBBF-5B54-797C-C227D488769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8458" y="2209800"/>
              <a:ext cx="2743200" cy="2743200"/>
            </a:xfrm>
            <a:prstGeom prst="rect">
              <a:avLst/>
            </a:prstGeom>
          </p:spPr>
        </p:pic>
      </p:grpSp>
      <p:grpSp>
        <p:nvGrpSpPr>
          <p:cNvPr id="17" name="Vollgrav">
            <a:extLst>
              <a:ext uri="{FF2B5EF4-FFF2-40B4-BE49-F238E27FC236}">
                <a16:creationId xmlns:a16="http://schemas.microsoft.com/office/drawing/2014/main" id="{BD1F029E-FC5C-ACF9-AFC0-0050B21902E8}"/>
              </a:ext>
            </a:extLst>
          </p:cNvPr>
          <p:cNvGrpSpPr>
            <a:grpSpLocks/>
          </p:cNvGrpSpPr>
          <p:nvPr/>
        </p:nvGrpSpPr>
        <p:grpSpPr>
          <a:xfrm>
            <a:off x="3984936" y="4943212"/>
            <a:ext cx="7458552" cy="988949"/>
            <a:chOff x="2996126" y="4731736"/>
            <a:chExt cx="8839763" cy="771784"/>
          </a:xfrm>
          <a:effectLst>
            <a:outerShdw blurRad="50800" dist="38100" dir="2700000" algn="tl" rotWithShape="0">
              <a:prstClr val="black">
                <a:alpha val="40000"/>
              </a:prstClr>
            </a:outerShdw>
          </a:effectLst>
        </p:grpSpPr>
        <p:pic>
          <p:nvPicPr>
            <p:cNvPr id="13" name="Grafikk 12" descr="Soloppgang med heldekkende fyll">
              <a:extLst>
                <a:ext uri="{FF2B5EF4-FFF2-40B4-BE49-F238E27FC236}">
                  <a16:creationId xmlns:a16="http://schemas.microsoft.com/office/drawing/2014/main" id="{C3AC9ECD-CD49-CAE9-42EF-4E951BEFBC3E}"/>
                </a:ext>
              </a:extLst>
            </p:cNvPr>
            <p:cNvPicPr>
              <a:picLocks noChangeAspect="1"/>
            </p:cNvPicPr>
            <p:nvPr/>
          </p:nvPicPr>
          <p:blipFill>
            <a:blip r:embed="rId11">
              <a:extLst>
                <a:ext uri="{96DAC541-7B7A-43D3-8B79-37D633B846F1}">
                  <asvg:svgBlip xmlns:asvg="http://schemas.microsoft.com/office/drawing/2016/SVG/main" r:embed="rId12"/>
                </a:ext>
              </a:extLst>
            </a:blip>
            <a:srcRect t="70768" r="9907"/>
            <a:stretch/>
          </p:blipFill>
          <p:spPr>
            <a:xfrm>
              <a:off x="2996126" y="4731736"/>
              <a:ext cx="2378677" cy="771784"/>
            </a:xfrm>
            <a:prstGeom prst="rect">
              <a:avLst/>
            </a:prstGeom>
          </p:spPr>
        </p:pic>
        <p:pic>
          <p:nvPicPr>
            <p:cNvPr id="14" name="Grafikk 13" descr="Soloppgang med heldekkende fyll">
              <a:extLst>
                <a:ext uri="{FF2B5EF4-FFF2-40B4-BE49-F238E27FC236}">
                  <a16:creationId xmlns:a16="http://schemas.microsoft.com/office/drawing/2014/main" id="{D0BA5899-D941-C8F0-6F6B-C3F9EE563C05}"/>
                </a:ext>
              </a:extLst>
            </p:cNvPr>
            <p:cNvPicPr>
              <a:picLocks noChangeAspect="1"/>
            </p:cNvPicPr>
            <p:nvPr/>
          </p:nvPicPr>
          <p:blipFill>
            <a:blip r:embed="rId11">
              <a:extLst>
                <a:ext uri="{96DAC541-7B7A-43D3-8B79-37D633B846F1}">
                  <asvg:svgBlip xmlns:asvg="http://schemas.microsoft.com/office/drawing/2016/SVG/main" r:embed="rId12"/>
                </a:ext>
              </a:extLst>
            </a:blip>
            <a:srcRect t="70768" r="9907"/>
            <a:stretch/>
          </p:blipFill>
          <p:spPr>
            <a:xfrm>
              <a:off x="5148776" y="4731736"/>
              <a:ext cx="2378677" cy="771784"/>
            </a:xfrm>
            <a:prstGeom prst="rect">
              <a:avLst/>
            </a:prstGeom>
          </p:spPr>
        </p:pic>
        <p:pic>
          <p:nvPicPr>
            <p:cNvPr id="15" name="Grafikk 14" descr="Soloppgang med heldekkende fyll">
              <a:extLst>
                <a:ext uri="{FF2B5EF4-FFF2-40B4-BE49-F238E27FC236}">
                  <a16:creationId xmlns:a16="http://schemas.microsoft.com/office/drawing/2014/main" id="{EB9A57BE-F2B3-F684-FC00-64414853FB3A}"/>
                </a:ext>
              </a:extLst>
            </p:cNvPr>
            <p:cNvPicPr>
              <a:picLocks noChangeAspect="1"/>
            </p:cNvPicPr>
            <p:nvPr/>
          </p:nvPicPr>
          <p:blipFill>
            <a:blip r:embed="rId11">
              <a:extLst>
                <a:ext uri="{96DAC541-7B7A-43D3-8B79-37D633B846F1}">
                  <asvg:svgBlip xmlns:asvg="http://schemas.microsoft.com/office/drawing/2016/SVG/main" r:embed="rId12"/>
                </a:ext>
              </a:extLst>
            </a:blip>
            <a:srcRect t="70768" r="9907"/>
            <a:stretch/>
          </p:blipFill>
          <p:spPr>
            <a:xfrm>
              <a:off x="7304562" y="4731736"/>
              <a:ext cx="2378677" cy="771784"/>
            </a:xfrm>
            <a:prstGeom prst="rect">
              <a:avLst/>
            </a:prstGeom>
          </p:spPr>
        </p:pic>
        <p:pic>
          <p:nvPicPr>
            <p:cNvPr id="16" name="Grafikk 15" descr="Soloppgang med heldekkende fyll">
              <a:extLst>
                <a:ext uri="{FF2B5EF4-FFF2-40B4-BE49-F238E27FC236}">
                  <a16:creationId xmlns:a16="http://schemas.microsoft.com/office/drawing/2014/main" id="{B6A10081-B32C-210C-DEC2-C8A977247B6D}"/>
                </a:ext>
              </a:extLst>
            </p:cNvPr>
            <p:cNvPicPr>
              <a:picLocks noChangeAspect="1"/>
            </p:cNvPicPr>
            <p:nvPr/>
          </p:nvPicPr>
          <p:blipFill>
            <a:blip r:embed="rId11">
              <a:extLst>
                <a:ext uri="{96DAC541-7B7A-43D3-8B79-37D633B846F1}">
                  <asvg:svgBlip xmlns:asvg="http://schemas.microsoft.com/office/drawing/2016/SVG/main" r:embed="rId12"/>
                </a:ext>
              </a:extLst>
            </a:blip>
            <a:srcRect t="70768" r="9907"/>
            <a:stretch/>
          </p:blipFill>
          <p:spPr>
            <a:xfrm>
              <a:off x="9457212" y="4731736"/>
              <a:ext cx="2378677" cy="771784"/>
            </a:xfrm>
            <a:prstGeom prst="rect">
              <a:avLst/>
            </a:prstGeom>
          </p:spPr>
        </p:pic>
      </p:grpSp>
      <p:sp>
        <p:nvSpPr>
          <p:cNvPr id="53" name="Sprekk">
            <a:extLst>
              <a:ext uri="{FF2B5EF4-FFF2-40B4-BE49-F238E27FC236}">
                <a16:creationId xmlns:a16="http://schemas.microsoft.com/office/drawing/2014/main" id="{E02DB1F2-1FC4-AC15-7D6F-3025563AE339}"/>
              </a:ext>
            </a:extLst>
          </p:cNvPr>
          <p:cNvSpPr/>
          <p:nvPr/>
        </p:nvSpPr>
        <p:spPr>
          <a:xfrm rot="13534334">
            <a:off x="5317397" y="3843692"/>
            <a:ext cx="370528" cy="915976"/>
          </a:xfrm>
          <a:prstGeom prst="lightningBol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grpSp>
        <p:nvGrpSpPr>
          <p:cNvPr id="19" name="ID-porten">
            <a:extLst>
              <a:ext uri="{FF2B5EF4-FFF2-40B4-BE49-F238E27FC236}">
                <a16:creationId xmlns:a16="http://schemas.microsoft.com/office/drawing/2014/main" id="{CFC39C31-435D-6F0E-2FF1-2DDB5CE32C78}"/>
              </a:ext>
            </a:extLst>
          </p:cNvPr>
          <p:cNvGrpSpPr/>
          <p:nvPr/>
        </p:nvGrpSpPr>
        <p:grpSpPr>
          <a:xfrm>
            <a:off x="7418273" y="4062243"/>
            <a:ext cx="770816" cy="1170798"/>
            <a:chOff x="7418273" y="4062243"/>
            <a:chExt cx="770816" cy="1170798"/>
          </a:xfrm>
        </p:grpSpPr>
        <p:sp>
          <p:nvSpPr>
            <p:cNvPr id="3" name="Plassholder for innhold 7" descr="Fengsel med heldekkende fyll">
              <a:extLst>
                <a:ext uri="{FF2B5EF4-FFF2-40B4-BE49-F238E27FC236}">
                  <a16:creationId xmlns:a16="http://schemas.microsoft.com/office/drawing/2014/main" id="{DDF232DE-F389-BC5B-E614-19EDED77096D}"/>
                </a:ext>
              </a:extLst>
            </p:cNvPr>
            <p:cNvSpPr/>
            <p:nvPr/>
          </p:nvSpPr>
          <p:spPr>
            <a:xfrm>
              <a:off x="7472015" y="4170221"/>
              <a:ext cx="641518" cy="452450"/>
            </a:xfrm>
            <a:custGeom>
              <a:avLst/>
              <a:gdLst>
                <a:gd name="connsiteX0" fmla="*/ 794612 w 948790"/>
                <a:gd name="connsiteY0" fmla="*/ 166038 h 664153"/>
                <a:gd name="connsiteX1" fmla="*/ 723452 w 948790"/>
                <a:gd name="connsiteY1" fmla="*/ 166038 h 664153"/>
                <a:gd name="connsiteX2" fmla="*/ 723452 w 948790"/>
                <a:gd name="connsiteY2" fmla="*/ 71159 h 664153"/>
                <a:gd name="connsiteX3" fmla="*/ 794612 w 948790"/>
                <a:gd name="connsiteY3" fmla="*/ 71159 h 664153"/>
                <a:gd name="connsiteX4" fmla="*/ 794612 w 948790"/>
                <a:gd name="connsiteY4" fmla="*/ 166038 h 664153"/>
                <a:gd name="connsiteX5" fmla="*/ 794612 w 948790"/>
                <a:gd name="connsiteY5" fmla="*/ 592994 h 664153"/>
                <a:gd name="connsiteX6" fmla="*/ 723452 w 948790"/>
                <a:gd name="connsiteY6" fmla="*/ 592994 h 664153"/>
                <a:gd name="connsiteX7" fmla="*/ 723452 w 948790"/>
                <a:gd name="connsiteY7" fmla="*/ 498115 h 664153"/>
                <a:gd name="connsiteX8" fmla="*/ 794612 w 948790"/>
                <a:gd name="connsiteY8" fmla="*/ 498115 h 664153"/>
                <a:gd name="connsiteX9" fmla="*/ 794612 w 948790"/>
                <a:gd name="connsiteY9" fmla="*/ 592994 h 664153"/>
                <a:gd name="connsiteX10" fmla="*/ 687873 w 948790"/>
                <a:gd name="connsiteY10" fmla="*/ 426956 h 664153"/>
                <a:gd name="connsiteX11" fmla="*/ 652293 w 948790"/>
                <a:gd name="connsiteY11" fmla="*/ 391376 h 664153"/>
                <a:gd name="connsiteX12" fmla="*/ 652293 w 948790"/>
                <a:gd name="connsiteY12" fmla="*/ 343936 h 664153"/>
                <a:gd name="connsiteX13" fmla="*/ 628573 w 948790"/>
                <a:gd name="connsiteY13" fmla="*/ 296497 h 664153"/>
                <a:gd name="connsiteX14" fmla="*/ 687873 w 948790"/>
                <a:gd name="connsiteY14" fmla="*/ 237198 h 664153"/>
                <a:gd name="connsiteX15" fmla="*/ 747172 w 948790"/>
                <a:gd name="connsiteY15" fmla="*/ 296497 h 664153"/>
                <a:gd name="connsiteX16" fmla="*/ 723452 w 948790"/>
                <a:gd name="connsiteY16" fmla="*/ 343936 h 664153"/>
                <a:gd name="connsiteX17" fmla="*/ 723452 w 948790"/>
                <a:gd name="connsiteY17" fmla="*/ 391376 h 664153"/>
                <a:gd name="connsiteX18" fmla="*/ 687873 w 948790"/>
                <a:gd name="connsiteY18" fmla="*/ 426956 h 664153"/>
                <a:gd name="connsiteX19" fmla="*/ 652293 w 948790"/>
                <a:gd name="connsiteY19" fmla="*/ 592994 h 664153"/>
                <a:gd name="connsiteX20" fmla="*/ 581134 w 948790"/>
                <a:gd name="connsiteY20" fmla="*/ 592994 h 664153"/>
                <a:gd name="connsiteX21" fmla="*/ 581134 w 948790"/>
                <a:gd name="connsiteY21" fmla="*/ 498115 h 664153"/>
                <a:gd name="connsiteX22" fmla="*/ 652293 w 948790"/>
                <a:gd name="connsiteY22" fmla="*/ 498115 h 664153"/>
                <a:gd name="connsiteX23" fmla="*/ 652293 w 948790"/>
                <a:gd name="connsiteY23" fmla="*/ 592994 h 664153"/>
                <a:gd name="connsiteX24" fmla="*/ 509975 w 948790"/>
                <a:gd name="connsiteY24" fmla="*/ 592994 h 664153"/>
                <a:gd name="connsiteX25" fmla="*/ 438815 w 948790"/>
                <a:gd name="connsiteY25" fmla="*/ 592994 h 664153"/>
                <a:gd name="connsiteX26" fmla="*/ 438815 w 948790"/>
                <a:gd name="connsiteY26" fmla="*/ 71159 h 664153"/>
                <a:gd name="connsiteX27" fmla="*/ 509975 w 948790"/>
                <a:gd name="connsiteY27" fmla="*/ 71159 h 664153"/>
                <a:gd name="connsiteX28" fmla="*/ 509975 w 948790"/>
                <a:gd name="connsiteY28" fmla="*/ 592994 h 664153"/>
                <a:gd name="connsiteX29" fmla="*/ 367656 w 948790"/>
                <a:gd name="connsiteY29" fmla="*/ 592994 h 664153"/>
                <a:gd name="connsiteX30" fmla="*/ 296497 w 948790"/>
                <a:gd name="connsiteY30" fmla="*/ 592994 h 664153"/>
                <a:gd name="connsiteX31" fmla="*/ 296497 w 948790"/>
                <a:gd name="connsiteY31" fmla="*/ 71159 h 664153"/>
                <a:gd name="connsiteX32" fmla="*/ 367656 w 948790"/>
                <a:gd name="connsiteY32" fmla="*/ 71159 h 664153"/>
                <a:gd name="connsiteX33" fmla="*/ 367656 w 948790"/>
                <a:gd name="connsiteY33" fmla="*/ 592994 h 664153"/>
                <a:gd name="connsiteX34" fmla="*/ 225338 w 948790"/>
                <a:gd name="connsiteY34" fmla="*/ 592994 h 664153"/>
                <a:gd name="connsiteX35" fmla="*/ 154178 w 948790"/>
                <a:gd name="connsiteY35" fmla="*/ 592994 h 664153"/>
                <a:gd name="connsiteX36" fmla="*/ 154178 w 948790"/>
                <a:gd name="connsiteY36" fmla="*/ 71159 h 664153"/>
                <a:gd name="connsiteX37" fmla="*/ 225338 w 948790"/>
                <a:gd name="connsiteY37" fmla="*/ 71159 h 664153"/>
                <a:gd name="connsiteX38" fmla="*/ 225338 w 948790"/>
                <a:gd name="connsiteY38" fmla="*/ 592994 h 664153"/>
                <a:gd name="connsiteX39" fmla="*/ 581134 w 948790"/>
                <a:gd name="connsiteY39" fmla="*/ 71159 h 664153"/>
                <a:gd name="connsiteX40" fmla="*/ 652293 w 948790"/>
                <a:gd name="connsiteY40" fmla="*/ 71159 h 664153"/>
                <a:gd name="connsiteX41" fmla="*/ 652293 w 948790"/>
                <a:gd name="connsiteY41" fmla="*/ 166038 h 664153"/>
                <a:gd name="connsiteX42" fmla="*/ 581134 w 948790"/>
                <a:gd name="connsiteY42" fmla="*/ 166038 h 664153"/>
                <a:gd name="connsiteX43" fmla="*/ 581134 w 948790"/>
                <a:gd name="connsiteY43" fmla="*/ 71159 h 664153"/>
                <a:gd name="connsiteX44" fmla="*/ 948790 w 948790"/>
                <a:gd name="connsiteY44" fmla="*/ 71159 h 664153"/>
                <a:gd name="connsiteX45" fmla="*/ 948790 w 948790"/>
                <a:gd name="connsiteY45" fmla="*/ 0 h 664153"/>
                <a:gd name="connsiteX46" fmla="*/ 0 w 948790"/>
                <a:gd name="connsiteY46" fmla="*/ 0 h 664153"/>
                <a:gd name="connsiteX47" fmla="*/ 0 w 948790"/>
                <a:gd name="connsiteY47" fmla="*/ 71159 h 664153"/>
                <a:gd name="connsiteX48" fmla="*/ 83019 w 948790"/>
                <a:gd name="connsiteY48" fmla="*/ 71159 h 664153"/>
                <a:gd name="connsiteX49" fmla="*/ 83019 w 948790"/>
                <a:gd name="connsiteY49" fmla="*/ 592994 h 664153"/>
                <a:gd name="connsiteX50" fmla="*/ 0 w 948790"/>
                <a:gd name="connsiteY50" fmla="*/ 592994 h 664153"/>
                <a:gd name="connsiteX51" fmla="*/ 0 w 948790"/>
                <a:gd name="connsiteY51" fmla="*/ 664153 h 664153"/>
                <a:gd name="connsiteX52" fmla="*/ 948790 w 948790"/>
                <a:gd name="connsiteY52" fmla="*/ 664153 h 664153"/>
                <a:gd name="connsiteX53" fmla="*/ 948790 w 948790"/>
                <a:gd name="connsiteY53" fmla="*/ 592994 h 664153"/>
                <a:gd name="connsiteX54" fmla="*/ 865771 w 948790"/>
                <a:gd name="connsiteY54" fmla="*/ 592994 h 664153"/>
                <a:gd name="connsiteX55" fmla="*/ 865771 w 948790"/>
                <a:gd name="connsiteY55" fmla="*/ 71159 h 664153"/>
                <a:gd name="connsiteX56" fmla="*/ 948790 w 948790"/>
                <a:gd name="connsiteY56" fmla="*/ 71159 h 66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48790" h="664153">
                  <a:moveTo>
                    <a:pt x="794612" y="166038"/>
                  </a:moveTo>
                  <a:lnTo>
                    <a:pt x="723452" y="166038"/>
                  </a:lnTo>
                  <a:lnTo>
                    <a:pt x="723452" y="71159"/>
                  </a:lnTo>
                  <a:lnTo>
                    <a:pt x="794612" y="71159"/>
                  </a:lnTo>
                  <a:lnTo>
                    <a:pt x="794612" y="166038"/>
                  </a:lnTo>
                  <a:close/>
                  <a:moveTo>
                    <a:pt x="794612" y="592994"/>
                  </a:moveTo>
                  <a:lnTo>
                    <a:pt x="723452" y="592994"/>
                  </a:lnTo>
                  <a:lnTo>
                    <a:pt x="723452" y="498115"/>
                  </a:lnTo>
                  <a:lnTo>
                    <a:pt x="794612" y="498115"/>
                  </a:lnTo>
                  <a:lnTo>
                    <a:pt x="794612" y="592994"/>
                  </a:lnTo>
                  <a:close/>
                  <a:moveTo>
                    <a:pt x="687873" y="426956"/>
                  </a:moveTo>
                  <a:cubicBezTo>
                    <a:pt x="667711" y="426956"/>
                    <a:pt x="652293" y="411538"/>
                    <a:pt x="652293" y="391376"/>
                  </a:cubicBezTo>
                  <a:lnTo>
                    <a:pt x="652293" y="343936"/>
                  </a:lnTo>
                  <a:cubicBezTo>
                    <a:pt x="638061" y="333262"/>
                    <a:pt x="628573" y="316659"/>
                    <a:pt x="628573" y="296497"/>
                  </a:cubicBezTo>
                  <a:cubicBezTo>
                    <a:pt x="628573" y="263289"/>
                    <a:pt x="654665" y="237198"/>
                    <a:pt x="687873" y="237198"/>
                  </a:cubicBezTo>
                  <a:cubicBezTo>
                    <a:pt x="721080" y="237198"/>
                    <a:pt x="747172" y="263289"/>
                    <a:pt x="747172" y="296497"/>
                  </a:cubicBezTo>
                  <a:cubicBezTo>
                    <a:pt x="747172" y="315473"/>
                    <a:pt x="737684" y="333262"/>
                    <a:pt x="723452" y="343936"/>
                  </a:cubicBezTo>
                  <a:lnTo>
                    <a:pt x="723452" y="391376"/>
                  </a:lnTo>
                  <a:cubicBezTo>
                    <a:pt x="723452" y="411538"/>
                    <a:pt x="708035" y="426956"/>
                    <a:pt x="687873" y="426956"/>
                  </a:cubicBezTo>
                  <a:close/>
                  <a:moveTo>
                    <a:pt x="652293" y="592994"/>
                  </a:moveTo>
                  <a:lnTo>
                    <a:pt x="581134" y="592994"/>
                  </a:lnTo>
                  <a:lnTo>
                    <a:pt x="581134" y="498115"/>
                  </a:lnTo>
                  <a:lnTo>
                    <a:pt x="652293" y="498115"/>
                  </a:lnTo>
                  <a:lnTo>
                    <a:pt x="652293" y="592994"/>
                  </a:lnTo>
                  <a:close/>
                  <a:moveTo>
                    <a:pt x="509975" y="592994"/>
                  </a:moveTo>
                  <a:lnTo>
                    <a:pt x="438815" y="592994"/>
                  </a:lnTo>
                  <a:lnTo>
                    <a:pt x="438815" y="71159"/>
                  </a:lnTo>
                  <a:lnTo>
                    <a:pt x="509975" y="71159"/>
                  </a:lnTo>
                  <a:lnTo>
                    <a:pt x="509975" y="592994"/>
                  </a:lnTo>
                  <a:close/>
                  <a:moveTo>
                    <a:pt x="367656" y="592994"/>
                  </a:moveTo>
                  <a:lnTo>
                    <a:pt x="296497" y="592994"/>
                  </a:lnTo>
                  <a:lnTo>
                    <a:pt x="296497" y="71159"/>
                  </a:lnTo>
                  <a:lnTo>
                    <a:pt x="367656" y="71159"/>
                  </a:lnTo>
                  <a:lnTo>
                    <a:pt x="367656" y="592994"/>
                  </a:lnTo>
                  <a:close/>
                  <a:moveTo>
                    <a:pt x="225338" y="592994"/>
                  </a:moveTo>
                  <a:lnTo>
                    <a:pt x="154178" y="592994"/>
                  </a:lnTo>
                  <a:lnTo>
                    <a:pt x="154178" y="71159"/>
                  </a:lnTo>
                  <a:lnTo>
                    <a:pt x="225338" y="71159"/>
                  </a:lnTo>
                  <a:lnTo>
                    <a:pt x="225338" y="592994"/>
                  </a:lnTo>
                  <a:close/>
                  <a:moveTo>
                    <a:pt x="581134" y="71159"/>
                  </a:moveTo>
                  <a:lnTo>
                    <a:pt x="652293" y="71159"/>
                  </a:lnTo>
                  <a:lnTo>
                    <a:pt x="652293" y="166038"/>
                  </a:lnTo>
                  <a:lnTo>
                    <a:pt x="581134" y="166038"/>
                  </a:lnTo>
                  <a:lnTo>
                    <a:pt x="581134" y="71159"/>
                  </a:lnTo>
                  <a:close/>
                  <a:moveTo>
                    <a:pt x="948790" y="71159"/>
                  </a:moveTo>
                  <a:lnTo>
                    <a:pt x="948790" y="0"/>
                  </a:lnTo>
                  <a:lnTo>
                    <a:pt x="0" y="0"/>
                  </a:lnTo>
                  <a:lnTo>
                    <a:pt x="0" y="71159"/>
                  </a:lnTo>
                  <a:lnTo>
                    <a:pt x="83019" y="71159"/>
                  </a:lnTo>
                  <a:lnTo>
                    <a:pt x="83019" y="592994"/>
                  </a:lnTo>
                  <a:lnTo>
                    <a:pt x="0" y="592994"/>
                  </a:lnTo>
                  <a:lnTo>
                    <a:pt x="0" y="664153"/>
                  </a:lnTo>
                  <a:lnTo>
                    <a:pt x="948790" y="664153"/>
                  </a:lnTo>
                  <a:lnTo>
                    <a:pt x="948790" y="592994"/>
                  </a:lnTo>
                  <a:lnTo>
                    <a:pt x="865771" y="592994"/>
                  </a:lnTo>
                  <a:lnTo>
                    <a:pt x="865771" y="71159"/>
                  </a:lnTo>
                  <a:lnTo>
                    <a:pt x="948790" y="71159"/>
                  </a:lnTo>
                  <a:close/>
                </a:path>
              </a:pathLst>
            </a:custGeom>
            <a:solidFill>
              <a:schemeClr val="bg2">
                <a:lumMod val="90000"/>
              </a:schemeClr>
            </a:solidFill>
            <a:ln w="11807" cap="flat">
              <a:noFill/>
              <a:prstDash val="solid"/>
              <a:miter/>
            </a:ln>
          </p:spPr>
          <p:txBody>
            <a:bodyPr rtlCol="0" anchor="ctr"/>
            <a:lstStyle/>
            <a:p>
              <a:endParaRPr lang="nb-NO"/>
            </a:p>
          </p:txBody>
        </p:sp>
        <p:sp>
          <p:nvSpPr>
            <p:cNvPr id="8" name="Bred bue 7">
              <a:extLst>
                <a:ext uri="{FF2B5EF4-FFF2-40B4-BE49-F238E27FC236}">
                  <a16:creationId xmlns:a16="http://schemas.microsoft.com/office/drawing/2014/main" id="{100DB7A1-114F-7FF9-5062-DEB032677145}"/>
                </a:ext>
              </a:extLst>
            </p:cNvPr>
            <p:cNvSpPr/>
            <p:nvPr/>
          </p:nvSpPr>
          <p:spPr>
            <a:xfrm>
              <a:off x="7505787" y="4062243"/>
              <a:ext cx="683302" cy="1170798"/>
            </a:xfrm>
            <a:prstGeom prst="blockArc">
              <a:avLst>
                <a:gd name="adj1" fmla="val 10958304"/>
                <a:gd name="adj2" fmla="val 21527975"/>
                <a:gd name="adj3" fmla="val 14728"/>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1" name="Rektangel 10">
              <a:extLst>
                <a:ext uri="{FF2B5EF4-FFF2-40B4-BE49-F238E27FC236}">
                  <a16:creationId xmlns:a16="http://schemas.microsoft.com/office/drawing/2014/main" id="{2D4EC12E-C889-7DCA-B462-2B3F8A274E8C}"/>
                </a:ext>
              </a:extLst>
            </p:cNvPr>
            <p:cNvSpPr/>
            <p:nvPr/>
          </p:nvSpPr>
          <p:spPr>
            <a:xfrm>
              <a:off x="7418273" y="4089127"/>
              <a:ext cx="133404" cy="53354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0EB83CD7-0335-98C4-BEAD-716F7066268C}"/>
                </a:ext>
              </a:extLst>
            </p:cNvPr>
            <p:cNvSpPr/>
            <p:nvPr/>
          </p:nvSpPr>
          <p:spPr>
            <a:xfrm rot="5400000">
              <a:off x="7498949" y="4198360"/>
              <a:ext cx="181013" cy="13406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60E8EAC2-1749-6685-6646-55AEC1614B46}"/>
                </a:ext>
              </a:extLst>
            </p:cNvPr>
            <p:cNvSpPr/>
            <p:nvPr/>
          </p:nvSpPr>
          <p:spPr>
            <a:xfrm rot="5400000">
              <a:off x="8001068" y="4177059"/>
              <a:ext cx="181013" cy="13406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74" name="Bro" descr="Et bilde som inneholder kran, håndtak, design&#10;&#10;Automatisk generert beskrivelse">
            <a:extLst>
              <a:ext uri="{FF2B5EF4-FFF2-40B4-BE49-F238E27FC236}">
                <a16:creationId xmlns:a16="http://schemas.microsoft.com/office/drawing/2014/main" id="{4B4C19FA-A89C-8FB6-BC86-B4FCC7EDC31E}"/>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8984414" y="4607942"/>
            <a:ext cx="2864928" cy="1696018"/>
          </a:xfrm>
          <a:prstGeom prst="rect">
            <a:avLst/>
          </a:prstGeom>
        </p:spPr>
      </p:pic>
      <p:sp>
        <p:nvSpPr>
          <p:cNvPr id="50" name="Plassholder for innhold 2">
            <a:extLst>
              <a:ext uri="{FF2B5EF4-FFF2-40B4-BE49-F238E27FC236}">
                <a16:creationId xmlns:a16="http://schemas.microsoft.com/office/drawing/2014/main" id="{502E37D8-195F-42B4-7576-0C49BF8E9500}"/>
              </a:ext>
            </a:extLst>
          </p:cNvPr>
          <p:cNvSpPr>
            <a:spLocks noGrp="1"/>
          </p:cNvSpPr>
          <p:nvPr>
            <p:ph sz="quarter" idx="12"/>
          </p:nvPr>
        </p:nvSpPr>
        <p:spPr>
          <a:xfrm>
            <a:off x="467139" y="2196887"/>
            <a:ext cx="3635665" cy="3789791"/>
          </a:xfrm>
        </p:spPr>
        <p:txBody>
          <a:bodyPr/>
          <a:lstStyle/>
          <a:p>
            <a:r>
              <a:rPr lang="nb-NO" dirty="0"/>
              <a:t>Sikkerhet i lag</a:t>
            </a:r>
          </a:p>
          <a:p>
            <a:r>
              <a:rPr lang="nb-NO" dirty="0"/>
              <a:t>Sårbarheter</a:t>
            </a:r>
          </a:p>
          <a:p>
            <a:pPr lvl="1"/>
            <a:r>
              <a:rPr lang="nb-NO" dirty="0"/>
              <a:t>Skjulte</a:t>
            </a:r>
          </a:p>
          <a:p>
            <a:pPr lvl="1"/>
            <a:r>
              <a:rPr lang="nb-NO" dirty="0"/>
              <a:t>Innføres</a:t>
            </a:r>
          </a:p>
          <a:p>
            <a:r>
              <a:rPr lang="nb-NO" dirty="0"/>
              <a:t>Et kappløp</a:t>
            </a:r>
          </a:p>
          <a:p>
            <a:r>
              <a:rPr lang="nb-NO" dirty="0"/>
              <a:t>Flere bidragsytere</a:t>
            </a:r>
          </a:p>
        </p:txBody>
      </p:sp>
      <p:sp>
        <p:nvSpPr>
          <p:cNvPr id="49" name="Tittel 1">
            <a:extLst>
              <a:ext uri="{FF2B5EF4-FFF2-40B4-BE49-F238E27FC236}">
                <a16:creationId xmlns:a16="http://schemas.microsoft.com/office/drawing/2014/main" id="{7524B812-C30A-275A-B31F-E667B18BF49A}"/>
              </a:ext>
            </a:extLst>
          </p:cNvPr>
          <p:cNvSpPr>
            <a:spLocks noGrp="1"/>
          </p:cNvSpPr>
          <p:nvPr>
            <p:ph type="title"/>
          </p:nvPr>
        </p:nvSpPr>
        <p:spPr>
          <a:xfrm>
            <a:off x="467138" y="871323"/>
            <a:ext cx="11257722" cy="1325563"/>
          </a:xfrm>
        </p:spPr>
        <p:txBody>
          <a:bodyPr/>
          <a:lstStyle/>
          <a:p>
            <a:r>
              <a:rPr lang="nb-NO" dirty="0"/>
              <a:t>Logisk sikkerhet</a:t>
            </a:r>
          </a:p>
        </p:txBody>
      </p:sp>
    </p:spTree>
    <p:extLst>
      <p:ext uri="{BB962C8B-B14F-4D97-AF65-F5344CB8AC3E}">
        <p14:creationId xmlns:p14="http://schemas.microsoft.com/office/powerpoint/2010/main" val="26300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down)">
                                      <p:cBhvr>
                                        <p:cTn id="12" dur="500"/>
                                        <p:tgtEl>
                                          <p:spTgt spid="46"/>
                                        </p:tgtEl>
                                      </p:cBhvr>
                                    </p:animEffect>
                                  </p:childTnLst>
                                </p:cTn>
                              </p:par>
                              <p:par>
                                <p:cTn id="13" presetID="22" presetClass="entr" presetSubtype="4" fill="hold" nodeType="withEffect">
                                  <p:stCondLst>
                                    <p:cond delay="25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circle(out)">
                                      <p:cBhvr>
                                        <p:cTn id="25" dur="1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randombar(horizontal)">
                                      <p:cBhvr>
                                        <p:cTn id="3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469C-1941-01E9-639C-1CD764F3B7C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BC4EE3E-F24D-E2FD-D22C-3C3C501CD476}"/>
              </a:ext>
            </a:extLst>
          </p:cNvPr>
          <p:cNvSpPr>
            <a:spLocks noGrp="1"/>
          </p:cNvSpPr>
          <p:nvPr>
            <p:ph type="title"/>
          </p:nvPr>
        </p:nvSpPr>
        <p:spPr/>
        <p:txBody>
          <a:bodyPr/>
          <a:lstStyle/>
          <a:p>
            <a:r>
              <a:rPr lang="nb-NO" dirty="0"/>
              <a:t>Nyheter</a:t>
            </a:r>
          </a:p>
        </p:txBody>
      </p:sp>
      <p:sp>
        <p:nvSpPr>
          <p:cNvPr id="3" name="Plassholder for tekst 2">
            <a:extLst>
              <a:ext uri="{FF2B5EF4-FFF2-40B4-BE49-F238E27FC236}">
                <a16:creationId xmlns:a16="http://schemas.microsoft.com/office/drawing/2014/main" id="{15F45B53-7CF4-49B3-4262-E733A526D890}"/>
              </a:ext>
            </a:extLst>
          </p:cNvPr>
          <p:cNvSpPr>
            <a:spLocks noGrp="1"/>
          </p:cNvSpPr>
          <p:nvPr>
            <p:ph type="body" idx="1"/>
          </p:nvPr>
        </p:nvSpPr>
        <p:spPr/>
        <p:txBody>
          <a:bodyPr/>
          <a:lstStyle/>
          <a:p>
            <a:endParaRPr lang="nb-NO" dirty="0"/>
          </a:p>
        </p:txBody>
      </p:sp>
      <p:sp>
        <p:nvSpPr>
          <p:cNvPr id="4" name="Plassholder for dato 3">
            <a:extLst>
              <a:ext uri="{FF2B5EF4-FFF2-40B4-BE49-F238E27FC236}">
                <a16:creationId xmlns:a16="http://schemas.microsoft.com/office/drawing/2014/main" id="{342B067D-5F64-F80D-C74B-FA3AC75A7CB7}"/>
              </a:ext>
            </a:extLst>
          </p:cNvPr>
          <p:cNvSpPr>
            <a:spLocks noGrp="1"/>
          </p:cNvSpPr>
          <p:nvPr>
            <p:ph type="dt" sz="half" idx="10"/>
          </p:nvPr>
        </p:nvSpPr>
        <p:spPr/>
        <p:txBody>
          <a:bodyPr/>
          <a:lstStyle/>
          <a:p>
            <a:fld id="{25D9B4D8-DD33-4B02-9BBC-D9997A308A94}" type="datetime1">
              <a:rPr lang="nb-NO" smtClean="0"/>
              <a:t>24.02.2025</a:t>
            </a:fld>
            <a:endParaRPr lang="nb-NO"/>
          </a:p>
        </p:txBody>
      </p:sp>
      <p:sp>
        <p:nvSpPr>
          <p:cNvPr id="5" name="Plassholder for bunntekst 4">
            <a:extLst>
              <a:ext uri="{FF2B5EF4-FFF2-40B4-BE49-F238E27FC236}">
                <a16:creationId xmlns:a16="http://schemas.microsoft.com/office/drawing/2014/main" id="{2665865F-A56C-C72B-59B2-57048545528A}"/>
              </a:ext>
            </a:extLst>
          </p:cNvPr>
          <p:cNvSpPr>
            <a:spLocks noGrp="1"/>
          </p:cNvSpPr>
          <p:nvPr>
            <p:ph type="ftr" sz="quarter" idx="11"/>
          </p:nvPr>
        </p:nvSpPr>
        <p:spPr/>
        <p:txBody>
          <a:bodyPr/>
          <a:lstStyle/>
          <a:p>
            <a:r>
              <a:rPr lang="nb-NO"/>
              <a:t>Sikkerhet</a:t>
            </a:r>
            <a:endParaRPr lang="nb-NO" dirty="0"/>
          </a:p>
        </p:txBody>
      </p:sp>
      <p:sp>
        <p:nvSpPr>
          <p:cNvPr id="6" name="Plassholder for lysbildenummer 5">
            <a:extLst>
              <a:ext uri="{FF2B5EF4-FFF2-40B4-BE49-F238E27FC236}">
                <a16:creationId xmlns:a16="http://schemas.microsoft.com/office/drawing/2014/main" id="{018DA8A4-F570-8C7E-37C0-512CBDFA3F53}"/>
              </a:ext>
            </a:extLst>
          </p:cNvPr>
          <p:cNvSpPr>
            <a:spLocks noGrp="1"/>
          </p:cNvSpPr>
          <p:nvPr>
            <p:ph type="sldNum" sz="quarter" idx="12"/>
          </p:nvPr>
        </p:nvSpPr>
        <p:spPr/>
        <p:txBody>
          <a:bodyPr/>
          <a:lstStyle/>
          <a:p>
            <a:fld id="{1B848CFE-08FE-654C-8A49-98896CE6F7B5}" type="slidenum">
              <a:rPr lang="nb-NO" smtClean="0"/>
              <a:t>21</a:t>
            </a:fld>
            <a:endParaRPr lang="nb-NO"/>
          </a:p>
        </p:txBody>
      </p:sp>
    </p:spTree>
    <p:extLst>
      <p:ext uri="{BB962C8B-B14F-4D97-AF65-F5344CB8AC3E}">
        <p14:creationId xmlns:p14="http://schemas.microsoft.com/office/powerpoint/2010/main" val="3850608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AFC88-B02F-1AEE-ED68-CBD3B691501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883A0EC-C324-00CD-1909-BEE0FC789196}"/>
              </a:ext>
            </a:extLst>
          </p:cNvPr>
          <p:cNvSpPr>
            <a:spLocks noGrp="1"/>
          </p:cNvSpPr>
          <p:nvPr>
            <p:ph type="title"/>
          </p:nvPr>
        </p:nvSpPr>
        <p:spPr/>
        <p:txBody>
          <a:bodyPr/>
          <a:lstStyle/>
          <a:p>
            <a:r>
              <a:rPr lang="nb-NO" dirty="0"/>
              <a:t>Nyheter</a:t>
            </a:r>
          </a:p>
        </p:txBody>
      </p:sp>
      <p:sp>
        <p:nvSpPr>
          <p:cNvPr id="3" name="Plassholder for innhold 2">
            <a:extLst>
              <a:ext uri="{FF2B5EF4-FFF2-40B4-BE49-F238E27FC236}">
                <a16:creationId xmlns:a16="http://schemas.microsoft.com/office/drawing/2014/main" id="{D183F22D-E313-4E58-9DDC-95F8DEB5596D}"/>
              </a:ext>
            </a:extLst>
          </p:cNvPr>
          <p:cNvSpPr>
            <a:spLocks noGrp="1"/>
          </p:cNvSpPr>
          <p:nvPr>
            <p:ph sz="quarter" idx="12"/>
          </p:nvPr>
        </p:nvSpPr>
        <p:spPr/>
        <p:txBody>
          <a:bodyPr/>
          <a:lstStyle/>
          <a:p>
            <a:r>
              <a:rPr lang="nb-NO" dirty="0"/>
              <a:t>Samarbeid med Helse- og </a:t>
            </a:r>
            <a:r>
              <a:rPr lang="nb-NO" dirty="0" err="1"/>
              <a:t>KommuneCERT</a:t>
            </a:r>
            <a:endParaRPr lang="nb-NO" dirty="0"/>
          </a:p>
          <a:p>
            <a:r>
              <a:rPr lang="nb-NO" dirty="0"/>
              <a:t>Valg som Grunnleggende Nasjonal Funksjon (GNF)</a:t>
            </a:r>
          </a:p>
          <a:p>
            <a:endParaRPr lang="nb-NO" dirty="0"/>
          </a:p>
          <a:p>
            <a:pPr marL="0" indent="0">
              <a:buNone/>
            </a:pPr>
            <a:r>
              <a:rPr lang="nb-NO" dirty="0"/>
              <a:t>	«Gjennomføring av frie, hemmelige og tillitsskapende valg til Stortinget, fylkesting, kommunestyrer og Sametinget n  .»</a:t>
            </a:r>
          </a:p>
        </p:txBody>
      </p:sp>
      <p:sp>
        <p:nvSpPr>
          <p:cNvPr id="4" name="Plassholder for dato 3">
            <a:extLst>
              <a:ext uri="{FF2B5EF4-FFF2-40B4-BE49-F238E27FC236}">
                <a16:creationId xmlns:a16="http://schemas.microsoft.com/office/drawing/2014/main" id="{4E1A7EAD-C3CD-69A0-4664-8ACFAF18BE5A}"/>
              </a:ext>
            </a:extLst>
          </p:cNvPr>
          <p:cNvSpPr>
            <a:spLocks noGrp="1"/>
          </p:cNvSpPr>
          <p:nvPr>
            <p:ph type="dt" sz="half" idx="13"/>
          </p:nvPr>
        </p:nvSpPr>
        <p:spPr/>
        <p:txBody>
          <a:bodyPr/>
          <a:lstStyle/>
          <a:p>
            <a:fld id="{78C0626B-0333-4087-995D-DA9CD5814BE6}" type="datetime1">
              <a:rPr lang="nb-NO" smtClean="0"/>
              <a:t>24.02.2025</a:t>
            </a:fld>
            <a:endParaRPr lang="nb-NO" dirty="0"/>
          </a:p>
        </p:txBody>
      </p:sp>
      <p:sp>
        <p:nvSpPr>
          <p:cNvPr id="5" name="Plassholder for bunntekst 4">
            <a:extLst>
              <a:ext uri="{FF2B5EF4-FFF2-40B4-BE49-F238E27FC236}">
                <a16:creationId xmlns:a16="http://schemas.microsoft.com/office/drawing/2014/main" id="{0B10EB97-DAE5-B01E-9305-01E0AB395F47}"/>
              </a:ext>
            </a:extLst>
          </p:cNvPr>
          <p:cNvSpPr>
            <a:spLocks noGrp="1"/>
          </p:cNvSpPr>
          <p:nvPr>
            <p:ph type="ftr" sz="quarter" idx="14"/>
          </p:nvPr>
        </p:nvSpPr>
        <p:spPr/>
        <p:txBody>
          <a:bodyPr/>
          <a:lstStyle/>
          <a:p>
            <a:r>
              <a:rPr lang="nb-NO"/>
              <a:t>Sikkerhet</a:t>
            </a:r>
            <a:endParaRPr lang="nb-NO" dirty="0"/>
          </a:p>
        </p:txBody>
      </p:sp>
      <p:sp>
        <p:nvSpPr>
          <p:cNvPr id="6" name="Plassholder for lysbildenummer 5">
            <a:extLst>
              <a:ext uri="{FF2B5EF4-FFF2-40B4-BE49-F238E27FC236}">
                <a16:creationId xmlns:a16="http://schemas.microsoft.com/office/drawing/2014/main" id="{B9C7079C-65C6-4AED-A2FA-F06AA36FCE69}"/>
              </a:ext>
            </a:extLst>
          </p:cNvPr>
          <p:cNvSpPr>
            <a:spLocks noGrp="1"/>
          </p:cNvSpPr>
          <p:nvPr>
            <p:ph type="sldNum" sz="quarter" idx="15"/>
          </p:nvPr>
        </p:nvSpPr>
        <p:spPr/>
        <p:txBody>
          <a:bodyPr/>
          <a:lstStyle/>
          <a:p>
            <a:fld id="{1B848CFE-08FE-654C-8A49-98896CE6F7B5}" type="slidenum">
              <a:rPr lang="nb-NO" smtClean="0"/>
              <a:pPr/>
              <a:t>22</a:t>
            </a:fld>
            <a:endParaRPr lang="nb-NO" dirty="0"/>
          </a:p>
        </p:txBody>
      </p:sp>
    </p:spTree>
    <p:extLst>
      <p:ext uri="{BB962C8B-B14F-4D97-AF65-F5344CB8AC3E}">
        <p14:creationId xmlns:p14="http://schemas.microsoft.com/office/powerpoint/2010/main" val="756712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817B53-4014-DF67-3CB0-6193A307D8C9}"/>
              </a:ext>
            </a:extLst>
          </p:cNvPr>
          <p:cNvSpPr>
            <a:spLocks noGrp="1"/>
          </p:cNvSpPr>
          <p:nvPr>
            <p:ph type="title"/>
          </p:nvPr>
        </p:nvSpPr>
        <p:spPr>
          <a:xfrm>
            <a:off x="467139" y="1474473"/>
            <a:ext cx="11257722" cy="1718989"/>
          </a:xfrm>
        </p:spPr>
        <p:txBody>
          <a:bodyPr/>
          <a:lstStyle/>
          <a:p>
            <a:r>
              <a:rPr lang="nb-NO" dirty="0"/>
              <a:t>Nytt i regelverket</a:t>
            </a:r>
          </a:p>
        </p:txBody>
      </p:sp>
      <p:sp>
        <p:nvSpPr>
          <p:cNvPr id="4" name="Plassholder for dato 3">
            <a:extLst>
              <a:ext uri="{FF2B5EF4-FFF2-40B4-BE49-F238E27FC236}">
                <a16:creationId xmlns:a16="http://schemas.microsoft.com/office/drawing/2014/main" id="{FC857B43-2DEF-1E23-5C90-AFAE74962816}"/>
              </a:ext>
            </a:extLst>
          </p:cNvPr>
          <p:cNvSpPr>
            <a:spLocks noGrp="1"/>
          </p:cNvSpPr>
          <p:nvPr>
            <p:ph type="dt" sz="half" idx="10"/>
          </p:nvPr>
        </p:nvSpPr>
        <p:spPr/>
        <p:txBody>
          <a:bodyPr/>
          <a:lstStyle/>
          <a:p>
            <a:fld id="{927A115B-8207-4C41-96E1-9A77DD051B14}" type="datetime1">
              <a:rPr lang="nb-NO" smtClean="0"/>
              <a:t>24.02.2025</a:t>
            </a:fld>
            <a:endParaRPr lang="nb-NO"/>
          </a:p>
        </p:txBody>
      </p:sp>
      <p:sp>
        <p:nvSpPr>
          <p:cNvPr id="5" name="Plassholder for bunntekst 4">
            <a:extLst>
              <a:ext uri="{FF2B5EF4-FFF2-40B4-BE49-F238E27FC236}">
                <a16:creationId xmlns:a16="http://schemas.microsoft.com/office/drawing/2014/main" id="{23DB5271-79EE-E9AE-9D10-AAC0FB593139}"/>
              </a:ext>
            </a:extLst>
          </p:cNvPr>
          <p:cNvSpPr>
            <a:spLocks noGrp="1"/>
          </p:cNvSpPr>
          <p:nvPr>
            <p:ph type="ftr" sz="quarter" idx="11"/>
          </p:nvPr>
        </p:nvSpPr>
        <p:spPr/>
        <p:txBody>
          <a:bodyPr/>
          <a:lstStyle/>
          <a:p>
            <a:r>
              <a:rPr lang="nb-NO"/>
              <a:t>Sikkerhet</a:t>
            </a:r>
          </a:p>
        </p:txBody>
      </p:sp>
      <p:sp>
        <p:nvSpPr>
          <p:cNvPr id="6" name="Plassholder for lysbildenummer 5">
            <a:extLst>
              <a:ext uri="{FF2B5EF4-FFF2-40B4-BE49-F238E27FC236}">
                <a16:creationId xmlns:a16="http://schemas.microsoft.com/office/drawing/2014/main" id="{DFBB17D0-7283-0F5D-0022-A5D27384E6BB}"/>
              </a:ext>
            </a:extLst>
          </p:cNvPr>
          <p:cNvSpPr>
            <a:spLocks noGrp="1"/>
          </p:cNvSpPr>
          <p:nvPr>
            <p:ph type="sldNum" sz="quarter" idx="12"/>
          </p:nvPr>
        </p:nvSpPr>
        <p:spPr/>
        <p:txBody>
          <a:bodyPr/>
          <a:lstStyle/>
          <a:p>
            <a:fld id="{1B848CFE-08FE-654C-8A49-98896CE6F7B5}" type="slidenum">
              <a:rPr lang="nb-NO" smtClean="0"/>
              <a:t>23</a:t>
            </a:fld>
            <a:endParaRPr lang="nb-NO"/>
          </a:p>
        </p:txBody>
      </p:sp>
      <p:grpSp>
        <p:nvGrpSpPr>
          <p:cNvPr id="13" name="Gruppe 12">
            <a:extLst>
              <a:ext uri="{FF2B5EF4-FFF2-40B4-BE49-F238E27FC236}">
                <a16:creationId xmlns:a16="http://schemas.microsoft.com/office/drawing/2014/main" id="{4A67B1B5-DBA6-731F-2DB8-23227DAB0C94}"/>
              </a:ext>
            </a:extLst>
          </p:cNvPr>
          <p:cNvGrpSpPr>
            <a:grpSpLocks noChangeAspect="1"/>
          </p:cNvGrpSpPr>
          <p:nvPr/>
        </p:nvGrpSpPr>
        <p:grpSpPr>
          <a:xfrm>
            <a:off x="2519378" y="3317617"/>
            <a:ext cx="7153244" cy="2384414"/>
            <a:chOff x="7249297" y="1987165"/>
            <a:chExt cx="2743200" cy="914400"/>
          </a:xfrm>
        </p:grpSpPr>
        <p:pic>
          <p:nvPicPr>
            <p:cNvPr id="8" name="Grafikk 7" descr="Justitias vekt med heldekkende fyll">
              <a:extLst>
                <a:ext uri="{FF2B5EF4-FFF2-40B4-BE49-F238E27FC236}">
                  <a16:creationId xmlns:a16="http://schemas.microsoft.com/office/drawing/2014/main" id="{6C2590C5-CD34-EB6A-E56B-8910819E8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3697" y="1987165"/>
              <a:ext cx="914400" cy="914400"/>
            </a:xfrm>
            <a:prstGeom prst="rect">
              <a:avLst/>
            </a:prstGeom>
          </p:spPr>
        </p:pic>
        <p:pic>
          <p:nvPicPr>
            <p:cNvPr id="10" name="Grafikk 9" descr="Bygnings arbeider hunn med heldekkende fyll">
              <a:extLst>
                <a:ext uri="{FF2B5EF4-FFF2-40B4-BE49-F238E27FC236}">
                  <a16:creationId xmlns:a16="http://schemas.microsoft.com/office/drawing/2014/main" id="{0DD47084-5F56-8622-C2D5-DA1E6D5EA2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49297" y="1987165"/>
              <a:ext cx="914400" cy="914400"/>
            </a:xfrm>
            <a:prstGeom prst="rect">
              <a:avLst/>
            </a:prstGeom>
          </p:spPr>
        </p:pic>
        <p:pic>
          <p:nvPicPr>
            <p:cNvPr id="12" name="Grafikk 11" descr="Konstruksjons arbeider maler med heldekkende fyll">
              <a:extLst>
                <a:ext uri="{FF2B5EF4-FFF2-40B4-BE49-F238E27FC236}">
                  <a16:creationId xmlns:a16="http://schemas.microsoft.com/office/drawing/2014/main" id="{DF46C572-7DF5-F570-ADE8-3D9B247B1F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78097" y="1987165"/>
              <a:ext cx="914400" cy="914400"/>
            </a:xfrm>
            <a:prstGeom prst="rect">
              <a:avLst/>
            </a:prstGeom>
          </p:spPr>
        </p:pic>
      </p:grpSp>
    </p:spTree>
    <p:extLst>
      <p:ext uri="{BB962C8B-B14F-4D97-AF65-F5344CB8AC3E}">
        <p14:creationId xmlns:p14="http://schemas.microsoft.com/office/powerpoint/2010/main" val="2629963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klær, person, vegg, innendørs&#10;&#10;Automatisk generert beskrivelse">
            <a:extLst>
              <a:ext uri="{FF2B5EF4-FFF2-40B4-BE49-F238E27FC236}">
                <a16:creationId xmlns:a16="http://schemas.microsoft.com/office/drawing/2014/main" id="{6169EA5F-CE88-3444-A13D-2728646C8B76}"/>
              </a:ext>
            </a:extLst>
          </p:cNvPr>
          <p:cNvPicPr>
            <a:picLocks noChangeAspect="1"/>
          </p:cNvPicPr>
          <p:nvPr/>
        </p:nvPicPr>
        <p:blipFill>
          <a:blip r:embed="rId3"/>
          <a:srcRect t="2805" r="3546"/>
          <a:stretch/>
        </p:blipFill>
        <p:spPr>
          <a:xfrm>
            <a:off x="7449091" y="-1"/>
            <a:ext cx="4742909" cy="5986677"/>
          </a:xfrm>
          <a:prstGeom prst="rect">
            <a:avLst/>
          </a:prstGeom>
        </p:spPr>
      </p:pic>
      <p:sp>
        <p:nvSpPr>
          <p:cNvPr id="2" name="Tittel 1">
            <a:extLst>
              <a:ext uri="{FF2B5EF4-FFF2-40B4-BE49-F238E27FC236}">
                <a16:creationId xmlns:a16="http://schemas.microsoft.com/office/drawing/2014/main" id="{9D379A95-AEA1-E1BC-B663-7F7A614FADC9}"/>
              </a:ext>
            </a:extLst>
          </p:cNvPr>
          <p:cNvSpPr>
            <a:spLocks noGrp="1"/>
          </p:cNvSpPr>
          <p:nvPr>
            <p:ph type="title"/>
          </p:nvPr>
        </p:nvSpPr>
        <p:spPr/>
        <p:txBody>
          <a:bodyPr/>
          <a:lstStyle/>
          <a:p>
            <a:r>
              <a:rPr lang="nb-NO" dirty="0"/>
              <a:t>Valglov og –forskrift</a:t>
            </a:r>
          </a:p>
        </p:txBody>
      </p:sp>
      <p:graphicFrame>
        <p:nvGraphicFramePr>
          <p:cNvPr id="14" name="Plassholder for innhold 13">
            <a:extLst>
              <a:ext uri="{FF2B5EF4-FFF2-40B4-BE49-F238E27FC236}">
                <a16:creationId xmlns:a16="http://schemas.microsoft.com/office/drawing/2014/main" id="{3C9583A8-35DB-E209-5A13-309EEC0A10CB}"/>
              </a:ext>
            </a:extLst>
          </p:cNvPr>
          <p:cNvGraphicFramePr>
            <a:graphicFrameLocks noGrp="1"/>
          </p:cNvGraphicFramePr>
          <p:nvPr>
            <p:ph sz="quarter" idx="12"/>
            <p:extLst>
              <p:ext uri="{D42A27DB-BD31-4B8C-83A1-F6EECF244321}">
                <p14:modId xmlns:p14="http://schemas.microsoft.com/office/powerpoint/2010/main" val="2983807947"/>
              </p:ext>
            </p:extLst>
          </p:nvPr>
        </p:nvGraphicFramePr>
        <p:xfrm>
          <a:off x="467139" y="2114509"/>
          <a:ext cx="5983088" cy="4022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Plassholder for dato 3">
            <a:extLst>
              <a:ext uri="{FF2B5EF4-FFF2-40B4-BE49-F238E27FC236}">
                <a16:creationId xmlns:a16="http://schemas.microsoft.com/office/drawing/2014/main" id="{4D3CFA39-402E-36A6-490F-DF049CA63DCC}"/>
              </a:ext>
            </a:extLst>
          </p:cNvPr>
          <p:cNvSpPr>
            <a:spLocks noGrp="1"/>
          </p:cNvSpPr>
          <p:nvPr>
            <p:ph type="dt" sz="half"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41E16E-56C9-46C1-BDBF-D3031383268D}" type="datetime1">
              <a:rPr kumimoji="0" lang="nb-NO" sz="1200" b="0" i="0" u="none" strike="noStrike" kern="1200" cap="none" spc="0" normalizeH="0" baseline="0" noProof="0" smtClean="0">
                <a:ln>
                  <a:noFill/>
                </a:ln>
                <a:solidFill>
                  <a:srgbClr val="000000">
                    <a:tint val="75000"/>
                  </a:srgbClr>
                </a:solidFill>
                <a:effectLst/>
                <a:uLnTx/>
                <a:uFillTx/>
                <a:latin typeface="Arial" panose="020B0604020202020204"/>
                <a:ea typeface="+mn-ea"/>
              </a:rPr>
              <a:t>24.02.2025</a:t>
            </a:fld>
            <a:endParaRPr kumimoji="0" lang="nb-NO" sz="1200" b="0" i="0" u="none" strike="noStrike" kern="1200" cap="none" spc="0" normalizeH="0" baseline="0" noProof="0" dirty="0">
              <a:ln>
                <a:noFill/>
              </a:ln>
              <a:solidFill>
                <a:srgbClr val="000000">
                  <a:tint val="75000"/>
                </a:srgbClr>
              </a:solidFill>
              <a:effectLst/>
              <a:uLnTx/>
              <a:uFillTx/>
              <a:latin typeface="Arial" panose="020B0604020202020204"/>
              <a:ea typeface="+mn-ea"/>
            </a:endParaRPr>
          </a:p>
        </p:txBody>
      </p:sp>
      <p:sp>
        <p:nvSpPr>
          <p:cNvPr id="5" name="Plassholder for bunntekst 4">
            <a:extLst>
              <a:ext uri="{FF2B5EF4-FFF2-40B4-BE49-F238E27FC236}">
                <a16:creationId xmlns:a16="http://schemas.microsoft.com/office/drawing/2014/main" id="{F19E5DD4-D8DA-6B91-465D-44F6BA4E0CC3}"/>
              </a:ext>
            </a:extLst>
          </p:cNvPr>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000000">
                    <a:tint val="75000"/>
                  </a:srgbClr>
                </a:solidFill>
                <a:effectLst/>
                <a:uLnTx/>
                <a:uFillTx/>
                <a:latin typeface="Arial" panose="020B0604020202020204"/>
                <a:ea typeface="+mn-ea"/>
              </a:rPr>
              <a:t>Sikkerhet</a:t>
            </a:r>
            <a:endParaRPr kumimoji="0" lang="nb-NO" sz="1200" b="0" i="0" u="none" strike="noStrike" kern="1200" cap="none" spc="0" normalizeH="0" baseline="0" noProof="0" dirty="0">
              <a:ln>
                <a:noFill/>
              </a:ln>
              <a:solidFill>
                <a:srgbClr val="000000">
                  <a:tint val="75000"/>
                </a:srgbClr>
              </a:solidFill>
              <a:effectLst/>
              <a:uLnTx/>
              <a:uFillTx/>
              <a:latin typeface="Arial" panose="020B0604020202020204"/>
              <a:ea typeface="+mn-ea"/>
            </a:endParaRPr>
          </a:p>
        </p:txBody>
      </p:sp>
      <p:sp>
        <p:nvSpPr>
          <p:cNvPr id="6" name="Plassholder for lysbildenummer 5">
            <a:extLst>
              <a:ext uri="{FF2B5EF4-FFF2-40B4-BE49-F238E27FC236}">
                <a16:creationId xmlns:a16="http://schemas.microsoft.com/office/drawing/2014/main" id="{D8C817F7-0386-902B-6386-B3370540FF5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48CFE-08FE-654C-8A49-98896CE6F7B5}" type="slidenum">
              <a:rPr kumimoji="0" lang="nb-NO" sz="1200" b="0" i="0" u="none" strike="noStrike" kern="1200" cap="none" spc="0" normalizeH="0" baseline="0" noProof="0" smtClean="0">
                <a:ln>
                  <a:noFill/>
                </a:ln>
                <a:solidFill>
                  <a:srgbClr val="000000">
                    <a:tint val="75000"/>
                  </a:srgbClr>
                </a:solidFill>
                <a:effectLst/>
                <a:uLnTx/>
                <a:uFillTx/>
                <a:latin typeface="Arial" panose="020B0604020202020204"/>
                <a:ea typeface="+mn-ea"/>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dirty="0">
              <a:ln>
                <a:noFill/>
              </a:ln>
              <a:solidFill>
                <a:srgbClr val="000000">
                  <a:tint val="75000"/>
                </a:srgbClr>
              </a:solidFill>
              <a:effectLst/>
              <a:uLnTx/>
              <a:uFillTx/>
              <a:latin typeface="Arial" panose="020B0604020202020204"/>
              <a:ea typeface="+mn-ea"/>
            </a:endParaRPr>
          </a:p>
        </p:txBody>
      </p:sp>
      <p:sp>
        <p:nvSpPr>
          <p:cNvPr id="11" name="TekstSylinder 10">
            <a:extLst>
              <a:ext uri="{FF2B5EF4-FFF2-40B4-BE49-F238E27FC236}">
                <a16:creationId xmlns:a16="http://schemas.microsoft.com/office/drawing/2014/main" id="{563AC1A6-BC97-BC17-F12A-F31288742A32}"/>
              </a:ext>
            </a:extLst>
          </p:cNvPr>
          <p:cNvSpPr txBox="1"/>
          <p:nvPr/>
        </p:nvSpPr>
        <p:spPr>
          <a:xfrm>
            <a:off x="7449090" y="5986677"/>
            <a:ext cx="4722699" cy="400110"/>
          </a:xfrm>
          <a:prstGeom prst="rect">
            <a:avLst/>
          </a:prstGeom>
          <a:noFill/>
        </p:spPr>
        <p:txBody>
          <a:bodyPr wrap="square" rtlCol="0">
            <a:spAutoFit/>
          </a:bodyPr>
          <a:lstStyle/>
          <a:p>
            <a:r>
              <a:rPr lang="nb-NO" sz="1000" dirty="0"/>
              <a:t>Stortingsvalget 1949. Opptelling av oslostemmene i Rådhuset. Arbeiderbladet, </a:t>
            </a:r>
            <a:r>
              <a:rPr lang="nb-NO" sz="1000" dirty="0">
                <a:hlinkClick r:id="rId9"/>
              </a:rPr>
              <a:t>CC BY-NC-ND</a:t>
            </a:r>
            <a:endParaRPr lang="nb-NO" sz="1000" dirty="0"/>
          </a:p>
        </p:txBody>
      </p:sp>
    </p:spTree>
    <p:extLst>
      <p:ext uri="{BB962C8B-B14F-4D97-AF65-F5344CB8AC3E}">
        <p14:creationId xmlns:p14="http://schemas.microsoft.com/office/powerpoint/2010/main" val="3515552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B88D3271-775F-4CAB-A8EF-97AD0D4EAF2F}"/>
                                            </p:graphicEl>
                                          </p:spTgt>
                                        </p:tgtEl>
                                        <p:attrNameLst>
                                          <p:attrName>style.visibility</p:attrName>
                                        </p:attrNameLst>
                                      </p:cBhvr>
                                      <p:to>
                                        <p:strVal val="visible"/>
                                      </p:to>
                                    </p:set>
                                    <p:animEffect transition="in" filter="fade">
                                      <p:cBhvr>
                                        <p:cTn id="7" dur="500"/>
                                        <p:tgtEl>
                                          <p:spTgt spid="14">
                                            <p:graphicEl>
                                              <a:dgm id="{B88D3271-775F-4CAB-A8EF-97AD0D4EAF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graphicEl>
                                              <a:dgm id="{AA664F55-7DF5-42EB-A90F-DF70D26E943A}"/>
                                            </p:graphicEl>
                                          </p:spTgt>
                                        </p:tgtEl>
                                        <p:attrNameLst>
                                          <p:attrName>style.visibility</p:attrName>
                                        </p:attrNameLst>
                                      </p:cBhvr>
                                      <p:to>
                                        <p:strVal val="visible"/>
                                      </p:to>
                                    </p:set>
                                    <p:animEffect transition="in" filter="fade">
                                      <p:cBhvr>
                                        <p:cTn id="12" dur="500"/>
                                        <p:tgtEl>
                                          <p:spTgt spid="14">
                                            <p:graphicEl>
                                              <a:dgm id="{AA664F55-7DF5-42EB-A90F-DF70D26E943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graphicEl>
                                              <a:dgm id="{B33F9D49-499A-4710-BB11-FA91781D5959}"/>
                                            </p:graphicEl>
                                          </p:spTgt>
                                        </p:tgtEl>
                                        <p:attrNameLst>
                                          <p:attrName>style.visibility</p:attrName>
                                        </p:attrNameLst>
                                      </p:cBhvr>
                                      <p:to>
                                        <p:strVal val="visible"/>
                                      </p:to>
                                    </p:set>
                                    <p:animEffect transition="in" filter="fade">
                                      <p:cBhvr>
                                        <p:cTn id="17" dur="500"/>
                                        <p:tgtEl>
                                          <p:spTgt spid="14">
                                            <p:graphicEl>
                                              <a:dgm id="{B33F9D49-499A-4710-BB11-FA91781D595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graphicEl>
                                              <a:dgm id="{8A69249A-214D-43B4-9A48-23BE8631613C}"/>
                                            </p:graphicEl>
                                          </p:spTgt>
                                        </p:tgtEl>
                                        <p:attrNameLst>
                                          <p:attrName>style.visibility</p:attrName>
                                        </p:attrNameLst>
                                      </p:cBhvr>
                                      <p:to>
                                        <p:strVal val="visible"/>
                                      </p:to>
                                    </p:set>
                                    <p:animEffect transition="in" filter="fade">
                                      <p:cBhvr>
                                        <p:cTn id="22" dur="500"/>
                                        <p:tgtEl>
                                          <p:spTgt spid="14">
                                            <p:graphicEl>
                                              <a:dgm id="{8A69249A-214D-43B4-9A48-23BE8631613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graphicEl>
                                              <a:dgm id="{476D0146-E108-4D5B-B981-22989D53E1F6}"/>
                                            </p:graphicEl>
                                          </p:spTgt>
                                        </p:tgtEl>
                                        <p:attrNameLst>
                                          <p:attrName>style.visibility</p:attrName>
                                        </p:attrNameLst>
                                      </p:cBhvr>
                                      <p:to>
                                        <p:strVal val="visible"/>
                                      </p:to>
                                    </p:set>
                                    <p:animEffect transition="in" filter="fade">
                                      <p:cBhvr>
                                        <p:cTn id="27" dur="500"/>
                                        <p:tgtEl>
                                          <p:spTgt spid="14">
                                            <p:graphicEl>
                                              <a:dgm id="{476D0146-E108-4D5B-B981-22989D53E1F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10D5B71-241D-084F-BB23-91CF0787B3AA}"/>
              </a:ext>
            </a:extLst>
          </p:cNvPr>
          <p:cNvSpPr>
            <a:spLocks noGrp="1"/>
          </p:cNvSpPr>
          <p:nvPr>
            <p:ph type="body" idx="1"/>
          </p:nvPr>
        </p:nvSpPr>
        <p:spPr/>
        <p:txBody>
          <a:bodyPr/>
          <a:lstStyle/>
          <a:p>
            <a:r>
              <a:rPr lang="nb-NO" dirty="0" err="1"/>
              <a:t>valg.no</a:t>
            </a:r>
            <a:endParaRPr lang="nb-NO" dirty="0"/>
          </a:p>
        </p:txBody>
      </p:sp>
    </p:spTree>
    <p:extLst>
      <p:ext uri="{BB962C8B-B14F-4D97-AF65-F5344CB8AC3E}">
        <p14:creationId xmlns:p14="http://schemas.microsoft.com/office/powerpoint/2010/main" val="450335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BB6B26-B21E-AC43-8894-496D1E4E1F66}"/>
              </a:ext>
            </a:extLst>
          </p:cNvPr>
          <p:cNvSpPr>
            <a:spLocks noGrp="1"/>
          </p:cNvSpPr>
          <p:nvPr>
            <p:ph type="title"/>
          </p:nvPr>
        </p:nvSpPr>
        <p:spPr/>
        <p:txBody>
          <a:bodyPr/>
          <a:lstStyle/>
          <a:p>
            <a:r>
              <a:rPr lang="nb-NO" dirty="0"/>
              <a:t>Kartlegge og identifisere</a:t>
            </a:r>
          </a:p>
        </p:txBody>
      </p:sp>
      <p:sp>
        <p:nvSpPr>
          <p:cNvPr id="3" name="Plassholder for tekst 2">
            <a:extLst>
              <a:ext uri="{FF2B5EF4-FFF2-40B4-BE49-F238E27FC236}">
                <a16:creationId xmlns:a16="http://schemas.microsoft.com/office/drawing/2014/main" id="{9E69859B-0F2F-4040-B061-035D9440160D}"/>
              </a:ext>
            </a:extLst>
          </p:cNvPr>
          <p:cNvSpPr>
            <a:spLocks noGrp="1"/>
          </p:cNvSpPr>
          <p:nvPr>
            <p:ph type="body" idx="1"/>
          </p:nvPr>
        </p:nvSpPr>
        <p:spPr/>
        <p:txBody>
          <a:bodyPr/>
          <a:lstStyle/>
          <a:p>
            <a:r>
              <a:rPr lang="nb-NO" dirty="0"/>
              <a:t>Verdier, sårbarheter og trusler</a:t>
            </a:r>
          </a:p>
        </p:txBody>
      </p:sp>
      <p:sp>
        <p:nvSpPr>
          <p:cNvPr id="4" name="Plassholder for dato 3">
            <a:extLst>
              <a:ext uri="{FF2B5EF4-FFF2-40B4-BE49-F238E27FC236}">
                <a16:creationId xmlns:a16="http://schemas.microsoft.com/office/drawing/2014/main" id="{403D723A-B7A5-F84E-BA44-F10E736B7831}"/>
              </a:ext>
            </a:extLst>
          </p:cNvPr>
          <p:cNvSpPr>
            <a:spLocks noGrp="1"/>
          </p:cNvSpPr>
          <p:nvPr>
            <p:ph type="dt" sz="half" idx="10"/>
          </p:nvPr>
        </p:nvSpPr>
        <p:spPr/>
        <p:txBody>
          <a:bodyPr/>
          <a:lstStyle/>
          <a:p>
            <a:fld id="{18ADE4D1-3FF7-4CDF-B8C6-94A56A4A6CAB}" type="datetime1">
              <a:rPr lang="nb-NO" smtClean="0"/>
              <a:t>24.02.2025</a:t>
            </a:fld>
            <a:endParaRPr lang="nb-NO"/>
          </a:p>
        </p:txBody>
      </p:sp>
      <p:sp>
        <p:nvSpPr>
          <p:cNvPr id="5" name="Plassholder for bunntekst 4">
            <a:extLst>
              <a:ext uri="{FF2B5EF4-FFF2-40B4-BE49-F238E27FC236}">
                <a16:creationId xmlns:a16="http://schemas.microsoft.com/office/drawing/2014/main" id="{E9F321E6-90C6-C243-B94E-97FE367C5606}"/>
              </a:ext>
            </a:extLst>
          </p:cNvPr>
          <p:cNvSpPr>
            <a:spLocks noGrp="1"/>
          </p:cNvSpPr>
          <p:nvPr>
            <p:ph type="ftr" sz="quarter" idx="11"/>
          </p:nvPr>
        </p:nvSpPr>
        <p:spPr/>
        <p:txBody>
          <a:bodyPr/>
          <a:lstStyle/>
          <a:p>
            <a:r>
              <a:rPr lang="nb-NO" dirty="0"/>
              <a:t>Sikkerhet</a:t>
            </a:r>
          </a:p>
        </p:txBody>
      </p:sp>
      <p:sp>
        <p:nvSpPr>
          <p:cNvPr id="6" name="Plassholder for lysbildenummer 5">
            <a:extLst>
              <a:ext uri="{FF2B5EF4-FFF2-40B4-BE49-F238E27FC236}">
                <a16:creationId xmlns:a16="http://schemas.microsoft.com/office/drawing/2014/main" id="{09521AA3-8783-6241-AE79-0D5D77A20E8D}"/>
              </a:ext>
            </a:extLst>
          </p:cNvPr>
          <p:cNvSpPr>
            <a:spLocks noGrp="1"/>
          </p:cNvSpPr>
          <p:nvPr>
            <p:ph type="sldNum" sz="quarter" idx="12"/>
          </p:nvPr>
        </p:nvSpPr>
        <p:spPr/>
        <p:txBody>
          <a:bodyPr/>
          <a:lstStyle/>
          <a:p>
            <a:fld id="{1B848CFE-08FE-654C-8A49-98896CE6F7B5}" type="slidenum">
              <a:rPr lang="nb-NO" smtClean="0"/>
              <a:t>3</a:t>
            </a:fld>
            <a:endParaRPr lang="nb-NO"/>
          </a:p>
        </p:txBody>
      </p:sp>
    </p:spTree>
    <p:extLst>
      <p:ext uri="{BB962C8B-B14F-4D97-AF65-F5344CB8AC3E}">
        <p14:creationId xmlns:p14="http://schemas.microsoft.com/office/powerpoint/2010/main" val="3981925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B180CF-CA23-A80F-FAE0-7EEB2F20472C}"/>
              </a:ext>
            </a:extLst>
          </p:cNvPr>
          <p:cNvSpPr>
            <a:spLocks noGrp="1"/>
          </p:cNvSpPr>
          <p:nvPr>
            <p:ph type="title"/>
          </p:nvPr>
        </p:nvSpPr>
        <p:spPr>
          <a:xfrm>
            <a:off x="467138" y="871323"/>
            <a:ext cx="11257722" cy="1325563"/>
          </a:xfrm>
        </p:spPr>
        <p:txBody>
          <a:bodyPr/>
          <a:lstStyle/>
          <a:p>
            <a:r>
              <a:rPr lang="en-US" dirty="0"/>
              <a:t>Verdier</a:t>
            </a:r>
          </a:p>
        </p:txBody>
      </p:sp>
      <p:sp>
        <p:nvSpPr>
          <p:cNvPr id="13" name="Content Placeholder 2">
            <a:extLst>
              <a:ext uri="{FF2B5EF4-FFF2-40B4-BE49-F238E27FC236}">
                <a16:creationId xmlns:a16="http://schemas.microsoft.com/office/drawing/2014/main" id="{B8A6852E-7F58-B8C7-8F36-1BBAE10C22B7}"/>
              </a:ext>
            </a:extLst>
          </p:cNvPr>
          <p:cNvSpPr>
            <a:spLocks noGrp="1"/>
          </p:cNvSpPr>
          <p:nvPr>
            <p:ph sz="quarter" idx="12"/>
          </p:nvPr>
        </p:nvSpPr>
        <p:spPr>
          <a:xfrm>
            <a:off x="467139" y="2196887"/>
            <a:ext cx="11257722" cy="3789791"/>
          </a:xfrm>
        </p:spPr>
        <p:txBody>
          <a:bodyPr/>
          <a:lstStyle/>
          <a:p>
            <a:pPr marL="0" indent="0">
              <a:buNone/>
            </a:pPr>
            <a:r>
              <a:rPr lang="en-US" i="1" dirty="0"/>
              <a:t>	“Det </a:t>
            </a:r>
            <a:r>
              <a:rPr lang="en-US" i="1" dirty="0" err="1"/>
              <a:t>mest</a:t>
            </a:r>
            <a:r>
              <a:rPr lang="en-US" i="1" dirty="0"/>
              <a:t> </a:t>
            </a:r>
            <a:r>
              <a:rPr lang="en-US" i="1" dirty="0" err="1"/>
              <a:t>fundamentale</a:t>
            </a:r>
            <a:r>
              <a:rPr lang="en-US" i="1" dirty="0"/>
              <a:t> med </a:t>
            </a:r>
            <a:r>
              <a:rPr lang="en-US" i="1" dirty="0" err="1"/>
              <a:t>sikkerhet</a:t>
            </a:r>
            <a:r>
              <a:rPr lang="en-US" i="1" dirty="0"/>
              <a:t> er </a:t>
            </a:r>
            <a:r>
              <a:rPr lang="en-US" i="1" dirty="0" err="1"/>
              <a:t>forutsetningen</a:t>
            </a:r>
            <a:r>
              <a:rPr lang="en-US" i="1" dirty="0"/>
              <a:t> om at man </a:t>
            </a:r>
            <a:r>
              <a:rPr lang="en-US" i="1" dirty="0" err="1"/>
              <a:t>har</a:t>
            </a:r>
            <a:r>
              <a:rPr lang="en-US" i="1" dirty="0"/>
              <a:t> </a:t>
            </a:r>
            <a:r>
              <a:rPr lang="en-US" i="1" dirty="0" err="1"/>
              <a:t>noe</a:t>
            </a:r>
            <a:r>
              <a:rPr lang="en-US" i="1" dirty="0"/>
              <a:t> – </a:t>
            </a:r>
            <a:r>
              <a:rPr lang="en-US" i="1" dirty="0" err="1"/>
              <a:t>en</a:t>
            </a:r>
            <a:r>
              <a:rPr lang="en-US" i="1" dirty="0"/>
              <a:t> </a:t>
            </a:r>
            <a:r>
              <a:rPr lang="en-US" i="1" dirty="0" err="1"/>
              <a:t>verdi</a:t>
            </a:r>
            <a:r>
              <a:rPr lang="en-US" i="1" dirty="0"/>
              <a:t> </a:t>
            </a:r>
            <a:r>
              <a:rPr lang="en-US" i="1" dirty="0" err="1"/>
              <a:t>som</a:t>
            </a:r>
            <a:r>
              <a:rPr lang="en-US" i="1" dirty="0"/>
              <a:t> man </a:t>
            </a:r>
            <a:r>
              <a:rPr lang="en-US" i="1" dirty="0" err="1"/>
              <a:t>ønsker</a:t>
            </a:r>
            <a:r>
              <a:rPr lang="en-US" i="1" dirty="0"/>
              <a:t> å </a:t>
            </a:r>
            <a:r>
              <a:rPr lang="en-US" i="1" dirty="0" err="1"/>
              <a:t>beskytte</a:t>
            </a:r>
            <a:r>
              <a:rPr lang="en-US" i="1" dirty="0"/>
              <a:t>” </a:t>
            </a:r>
          </a:p>
          <a:p>
            <a:pPr marL="0" indent="0">
              <a:buNone/>
            </a:pPr>
            <a:endParaRPr lang="en-US" i="1" dirty="0"/>
          </a:p>
          <a:p>
            <a:pPr marL="0" indent="0">
              <a:buNone/>
            </a:pPr>
            <a:endParaRPr lang="en-US" i="1" dirty="0"/>
          </a:p>
          <a:p>
            <a:pPr marL="0" indent="0" algn="r">
              <a:buNone/>
            </a:pPr>
            <a:r>
              <a:rPr lang="en-US" i="1" dirty="0"/>
              <a:t>						</a:t>
            </a:r>
            <a:r>
              <a:rPr lang="en-US" dirty="0"/>
              <a:t>Nasjonal sikkerhetsmyndighet</a:t>
            </a:r>
          </a:p>
        </p:txBody>
      </p:sp>
      <p:sp>
        <p:nvSpPr>
          <p:cNvPr id="4" name="Plassholder for dato 3">
            <a:extLst>
              <a:ext uri="{FF2B5EF4-FFF2-40B4-BE49-F238E27FC236}">
                <a16:creationId xmlns:a16="http://schemas.microsoft.com/office/drawing/2014/main" id="{DE61853B-0A55-7996-5FE1-769DEC039824}"/>
              </a:ext>
            </a:extLst>
          </p:cNvPr>
          <p:cNvSpPr>
            <a:spLocks noGrp="1"/>
          </p:cNvSpPr>
          <p:nvPr>
            <p:ph type="dt" sz="half" idx="13"/>
          </p:nvPr>
        </p:nvSpPr>
        <p:spPr>
          <a:xfrm>
            <a:off x="467139" y="6196400"/>
            <a:ext cx="2743200" cy="365125"/>
          </a:xfrm>
        </p:spPr>
        <p:txBody>
          <a:bodyPr anchor="ctr">
            <a:normAutofit/>
          </a:bodyPr>
          <a:lstStyle/>
          <a:p>
            <a:pPr>
              <a:spcAft>
                <a:spcPts val="600"/>
              </a:spcAft>
            </a:pPr>
            <a:fld id="{F5ABB69F-2F88-4F01-966C-6C4C11BFE03A}" type="datetime1">
              <a:rPr lang="nb-NO" smtClean="0"/>
              <a:t>24.02.2025</a:t>
            </a:fld>
            <a:endParaRPr lang="nb-NO"/>
          </a:p>
        </p:txBody>
      </p:sp>
      <p:sp>
        <p:nvSpPr>
          <p:cNvPr id="5" name="Plassholder for bunntekst 4">
            <a:extLst>
              <a:ext uri="{FF2B5EF4-FFF2-40B4-BE49-F238E27FC236}">
                <a16:creationId xmlns:a16="http://schemas.microsoft.com/office/drawing/2014/main" id="{831C1A61-1492-273D-492E-6EB8998B4522}"/>
              </a:ext>
            </a:extLst>
          </p:cNvPr>
          <p:cNvSpPr>
            <a:spLocks noGrp="1"/>
          </p:cNvSpPr>
          <p:nvPr>
            <p:ph type="ftr" sz="quarter" idx="14"/>
          </p:nvPr>
        </p:nvSpPr>
        <p:spPr>
          <a:xfrm>
            <a:off x="4038600" y="6196400"/>
            <a:ext cx="4114800" cy="365125"/>
          </a:xfrm>
        </p:spPr>
        <p:txBody>
          <a:bodyPr anchor="ctr">
            <a:normAutofit/>
          </a:bodyPr>
          <a:lstStyle/>
          <a:p>
            <a:pPr>
              <a:spcAft>
                <a:spcPts val="600"/>
              </a:spcAft>
            </a:pPr>
            <a:r>
              <a:rPr lang="nb-NO" dirty="0"/>
              <a:t>Sikkerhet</a:t>
            </a:r>
          </a:p>
        </p:txBody>
      </p:sp>
      <p:sp>
        <p:nvSpPr>
          <p:cNvPr id="6" name="Plassholder for lysbildenummer 5">
            <a:extLst>
              <a:ext uri="{FF2B5EF4-FFF2-40B4-BE49-F238E27FC236}">
                <a16:creationId xmlns:a16="http://schemas.microsoft.com/office/drawing/2014/main" id="{2251F101-5819-B9B1-42C5-E5D7D1733C5E}"/>
              </a:ext>
            </a:extLst>
          </p:cNvPr>
          <p:cNvSpPr>
            <a:spLocks noGrp="1"/>
          </p:cNvSpPr>
          <p:nvPr>
            <p:ph type="sldNum" sz="quarter" idx="15"/>
          </p:nvPr>
        </p:nvSpPr>
        <p:spPr>
          <a:xfrm>
            <a:off x="8981661" y="6196400"/>
            <a:ext cx="2743200" cy="365125"/>
          </a:xfrm>
        </p:spPr>
        <p:txBody>
          <a:bodyPr anchor="ctr">
            <a:normAutofit/>
          </a:bodyPr>
          <a:lstStyle/>
          <a:p>
            <a:pPr>
              <a:spcAft>
                <a:spcPts val="600"/>
              </a:spcAft>
            </a:pPr>
            <a:fld id="{1B848CFE-08FE-654C-8A49-98896CE6F7B5}" type="slidenum">
              <a:rPr lang="nb-NO" smtClean="0"/>
              <a:pPr>
                <a:spcAft>
                  <a:spcPts val="600"/>
                </a:spcAft>
              </a:pPr>
              <a:t>4</a:t>
            </a:fld>
            <a:endParaRPr lang="nb-NO"/>
          </a:p>
        </p:txBody>
      </p:sp>
    </p:spTree>
    <p:extLst>
      <p:ext uri="{BB962C8B-B14F-4D97-AF65-F5344CB8AC3E}">
        <p14:creationId xmlns:p14="http://schemas.microsoft.com/office/powerpoint/2010/main" val="3397726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BE0F65-2111-0B48-E708-3FF7A930BAFD}"/>
              </a:ext>
            </a:extLst>
          </p:cNvPr>
          <p:cNvSpPr>
            <a:spLocks noGrp="1"/>
          </p:cNvSpPr>
          <p:nvPr>
            <p:ph type="title"/>
          </p:nvPr>
        </p:nvSpPr>
        <p:spPr>
          <a:xfrm>
            <a:off x="467138" y="871323"/>
            <a:ext cx="11257722" cy="1325563"/>
          </a:xfrm>
        </p:spPr>
        <p:txBody>
          <a:bodyPr anchor="ctr">
            <a:normAutofit/>
          </a:bodyPr>
          <a:lstStyle/>
          <a:p>
            <a:r>
              <a:rPr lang="nb-NO" dirty="0"/>
              <a:t>Verdier</a:t>
            </a:r>
          </a:p>
        </p:txBody>
      </p:sp>
      <p:sp>
        <p:nvSpPr>
          <p:cNvPr id="4" name="Plassholder for dato 3">
            <a:extLst>
              <a:ext uri="{FF2B5EF4-FFF2-40B4-BE49-F238E27FC236}">
                <a16:creationId xmlns:a16="http://schemas.microsoft.com/office/drawing/2014/main" id="{C4EF4AE5-90D7-1BEC-A192-741F9C12E856}"/>
              </a:ext>
            </a:extLst>
          </p:cNvPr>
          <p:cNvSpPr>
            <a:spLocks noGrp="1"/>
          </p:cNvSpPr>
          <p:nvPr>
            <p:ph type="dt" sz="half" idx="10"/>
          </p:nvPr>
        </p:nvSpPr>
        <p:spPr>
          <a:xfrm>
            <a:off x="467139" y="6196400"/>
            <a:ext cx="2743200" cy="365125"/>
          </a:xfrm>
        </p:spPr>
        <p:txBody>
          <a:bodyPr anchor="ctr">
            <a:normAutofit/>
          </a:bodyPr>
          <a:lstStyle/>
          <a:p>
            <a:pPr>
              <a:spcAft>
                <a:spcPts val="600"/>
              </a:spcAft>
            </a:pPr>
            <a:fld id="{B0B75E80-B69B-465D-A5EB-B2356AF1C127}" type="datetime1">
              <a:rPr lang="nb-NO" smtClean="0"/>
              <a:t>24.02.2025</a:t>
            </a:fld>
            <a:endParaRPr lang="nb-NO"/>
          </a:p>
        </p:txBody>
      </p:sp>
      <p:sp>
        <p:nvSpPr>
          <p:cNvPr id="5" name="Plassholder for bunntekst 4">
            <a:extLst>
              <a:ext uri="{FF2B5EF4-FFF2-40B4-BE49-F238E27FC236}">
                <a16:creationId xmlns:a16="http://schemas.microsoft.com/office/drawing/2014/main" id="{9453F03C-DB93-7E02-6766-5DA35AF53BCA}"/>
              </a:ext>
            </a:extLst>
          </p:cNvPr>
          <p:cNvSpPr>
            <a:spLocks noGrp="1"/>
          </p:cNvSpPr>
          <p:nvPr>
            <p:ph type="ftr" sz="quarter" idx="11"/>
          </p:nvPr>
        </p:nvSpPr>
        <p:spPr>
          <a:xfrm>
            <a:off x="4038600" y="6196400"/>
            <a:ext cx="4114800" cy="365125"/>
          </a:xfrm>
        </p:spPr>
        <p:txBody>
          <a:bodyPr anchor="ctr">
            <a:normAutofit/>
          </a:bodyPr>
          <a:lstStyle/>
          <a:p>
            <a:pPr>
              <a:spcAft>
                <a:spcPts val="600"/>
              </a:spcAft>
            </a:pPr>
            <a:r>
              <a:rPr lang="nb-NO"/>
              <a:t>Sikkerhet</a:t>
            </a:r>
            <a:endParaRPr lang="nb-NO" dirty="0"/>
          </a:p>
        </p:txBody>
      </p:sp>
      <p:sp>
        <p:nvSpPr>
          <p:cNvPr id="6" name="Plassholder for lysbildenummer 5">
            <a:extLst>
              <a:ext uri="{FF2B5EF4-FFF2-40B4-BE49-F238E27FC236}">
                <a16:creationId xmlns:a16="http://schemas.microsoft.com/office/drawing/2014/main" id="{71141F12-579E-E850-C044-B1BAD7D079AE}"/>
              </a:ext>
            </a:extLst>
          </p:cNvPr>
          <p:cNvSpPr>
            <a:spLocks noGrp="1"/>
          </p:cNvSpPr>
          <p:nvPr>
            <p:ph type="sldNum" sz="quarter" idx="12"/>
          </p:nvPr>
        </p:nvSpPr>
        <p:spPr>
          <a:xfrm>
            <a:off x="8981661" y="6196400"/>
            <a:ext cx="2743200" cy="365125"/>
          </a:xfrm>
        </p:spPr>
        <p:txBody>
          <a:bodyPr anchor="ctr">
            <a:normAutofit/>
          </a:bodyPr>
          <a:lstStyle/>
          <a:p>
            <a:pPr>
              <a:spcAft>
                <a:spcPts val="600"/>
              </a:spcAft>
            </a:pPr>
            <a:fld id="{1B848CFE-08FE-654C-8A49-98896CE6F7B5}" type="slidenum">
              <a:rPr lang="nb-NO" smtClean="0"/>
              <a:pPr>
                <a:spcAft>
                  <a:spcPts val="600"/>
                </a:spcAft>
              </a:pPr>
              <a:t>5</a:t>
            </a:fld>
            <a:endParaRPr lang="nb-NO"/>
          </a:p>
        </p:txBody>
      </p:sp>
      <p:sp>
        <p:nvSpPr>
          <p:cNvPr id="3" name="Plassholder for innhold 2">
            <a:extLst>
              <a:ext uri="{FF2B5EF4-FFF2-40B4-BE49-F238E27FC236}">
                <a16:creationId xmlns:a16="http://schemas.microsoft.com/office/drawing/2014/main" id="{152F7EC9-8316-70E9-FC74-E0DFABF5E1C6}"/>
              </a:ext>
            </a:extLst>
          </p:cNvPr>
          <p:cNvSpPr>
            <a:spLocks noGrp="1"/>
          </p:cNvSpPr>
          <p:nvPr>
            <p:ph sz="quarter" idx="13"/>
          </p:nvPr>
        </p:nvSpPr>
        <p:spPr>
          <a:xfrm>
            <a:off x="467140" y="2196886"/>
            <a:ext cx="5552661" cy="3892488"/>
          </a:xfrm>
        </p:spPr>
        <p:txBody>
          <a:bodyPr>
            <a:normAutofit/>
          </a:bodyPr>
          <a:lstStyle/>
          <a:p>
            <a:r>
              <a:rPr lang="nb-NO" dirty="0"/>
              <a:t>Materiell og utstyr</a:t>
            </a:r>
          </a:p>
          <a:p>
            <a:r>
              <a:rPr lang="nb-NO" dirty="0"/>
              <a:t>Lokaler</a:t>
            </a:r>
          </a:p>
          <a:p>
            <a:r>
              <a:rPr lang="nb-NO" dirty="0"/>
              <a:t>IT-systemer</a:t>
            </a:r>
          </a:p>
          <a:p>
            <a:r>
              <a:rPr lang="nb-NO" dirty="0"/>
              <a:t>Personell</a:t>
            </a:r>
          </a:p>
          <a:p>
            <a:r>
              <a:rPr lang="nb-NO" dirty="0"/>
              <a:t>IKT-utstyr</a:t>
            </a:r>
          </a:p>
        </p:txBody>
      </p:sp>
      <p:pic>
        <p:nvPicPr>
          <p:cNvPr id="1026" name="Picture 2" descr="Thumbnail Image A treasure chest with ballots for elections, gold coins, and 3 data cables hanging out. There should be clearly more ballots than gold coins and data cables. The image should be in a colorful, playful, cartoon style, without any people.">
            <a:extLst>
              <a:ext uri="{FF2B5EF4-FFF2-40B4-BE49-F238E27FC236}">
                <a16:creationId xmlns:a16="http://schemas.microsoft.com/office/drawing/2014/main" id="{9DE57803-92C5-714E-294A-E5198B4CAA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290600"/>
            <a:ext cx="4798774" cy="4798774"/>
          </a:xfrm>
          <a:prstGeom prst="rect">
            <a:avLst/>
          </a:prstGeom>
          <a:solidFill>
            <a:srgbClr val="FFFFFF"/>
          </a:solidFill>
        </p:spPr>
      </p:pic>
      <p:sp>
        <p:nvSpPr>
          <p:cNvPr id="9" name="TekstSylinder 8">
            <a:extLst>
              <a:ext uri="{FF2B5EF4-FFF2-40B4-BE49-F238E27FC236}">
                <a16:creationId xmlns:a16="http://schemas.microsoft.com/office/drawing/2014/main" id="{31DE03FA-F29E-9849-A728-F25F6917BA5F}"/>
              </a:ext>
            </a:extLst>
          </p:cNvPr>
          <p:cNvSpPr txBox="1"/>
          <p:nvPr/>
        </p:nvSpPr>
        <p:spPr>
          <a:xfrm>
            <a:off x="6848062" y="5945138"/>
            <a:ext cx="4968240" cy="369332"/>
          </a:xfrm>
          <a:prstGeom prst="rect">
            <a:avLst/>
          </a:prstGeom>
          <a:noFill/>
        </p:spPr>
        <p:txBody>
          <a:bodyPr wrap="square" rtlCol="0">
            <a:spAutoFit/>
          </a:bodyPr>
          <a:lstStyle/>
          <a:p>
            <a:r>
              <a:rPr lang="nb-NO" dirty="0">
                <a:solidFill>
                  <a:schemeClr val="bg1">
                    <a:lumMod val="50000"/>
                  </a:schemeClr>
                </a:solidFill>
              </a:rPr>
              <a:t>KI-generert bilde med </a:t>
            </a:r>
            <a:r>
              <a:rPr lang="nb-NO" dirty="0" err="1">
                <a:solidFill>
                  <a:schemeClr val="bg1">
                    <a:lumMod val="50000"/>
                  </a:schemeClr>
                </a:solidFill>
              </a:rPr>
              <a:t>Copilot</a:t>
            </a:r>
            <a:r>
              <a:rPr lang="nb-NO" dirty="0">
                <a:solidFill>
                  <a:schemeClr val="bg1">
                    <a:lumMod val="50000"/>
                  </a:schemeClr>
                </a:solidFill>
              </a:rPr>
              <a:t>.</a:t>
            </a:r>
          </a:p>
        </p:txBody>
      </p:sp>
    </p:spTree>
    <p:extLst>
      <p:ext uri="{BB962C8B-B14F-4D97-AF65-F5344CB8AC3E}">
        <p14:creationId xmlns:p14="http://schemas.microsoft.com/office/powerpoint/2010/main" val="3286483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B4372-54BF-DC6C-F59C-67D4FBAA55D2}"/>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ACFA5E51-DC67-6F21-BDE1-D9B3E3DE7F65}"/>
              </a:ext>
            </a:extLst>
          </p:cNvPr>
          <p:cNvSpPr>
            <a:spLocks noGrp="1"/>
          </p:cNvSpPr>
          <p:nvPr>
            <p:ph type="title"/>
          </p:nvPr>
        </p:nvSpPr>
        <p:spPr>
          <a:xfrm>
            <a:off x="467138" y="871323"/>
            <a:ext cx="11257722" cy="1325563"/>
          </a:xfrm>
        </p:spPr>
        <p:txBody>
          <a:bodyPr anchor="ctr">
            <a:normAutofit/>
          </a:bodyPr>
          <a:lstStyle/>
          <a:p>
            <a:r>
              <a:rPr lang="en-US" dirty="0" err="1"/>
              <a:t>Sårbarheter</a:t>
            </a:r>
            <a:endParaRPr lang="en-US" dirty="0"/>
          </a:p>
        </p:txBody>
      </p:sp>
      <p:sp>
        <p:nvSpPr>
          <p:cNvPr id="4" name="Plassholder for dato 3">
            <a:extLst>
              <a:ext uri="{FF2B5EF4-FFF2-40B4-BE49-F238E27FC236}">
                <a16:creationId xmlns:a16="http://schemas.microsoft.com/office/drawing/2014/main" id="{F176F400-B2FB-205B-928E-767E399478FB}"/>
              </a:ext>
            </a:extLst>
          </p:cNvPr>
          <p:cNvSpPr>
            <a:spLocks noGrp="1"/>
          </p:cNvSpPr>
          <p:nvPr>
            <p:ph type="dt" sz="half" idx="10"/>
          </p:nvPr>
        </p:nvSpPr>
        <p:spPr>
          <a:xfrm>
            <a:off x="467139" y="6196400"/>
            <a:ext cx="2743200" cy="365125"/>
          </a:xfrm>
        </p:spPr>
        <p:txBody>
          <a:bodyPr anchor="ctr">
            <a:normAutofit/>
          </a:bodyPr>
          <a:lstStyle/>
          <a:p>
            <a:pPr>
              <a:spcAft>
                <a:spcPts val="600"/>
              </a:spcAft>
            </a:pPr>
            <a:fld id="{A398C49D-8908-46E1-AD8B-44AFB73A202D}" type="datetime1">
              <a:rPr lang="nb-NO" smtClean="0"/>
              <a:t>24.02.2025</a:t>
            </a:fld>
            <a:endParaRPr lang="nb-NO"/>
          </a:p>
        </p:txBody>
      </p:sp>
      <p:sp>
        <p:nvSpPr>
          <p:cNvPr id="5" name="Plassholder for bunntekst 4">
            <a:extLst>
              <a:ext uri="{FF2B5EF4-FFF2-40B4-BE49-F238E27FC236}">
                <a16:creationId xmlns:a16="http://schemas.microsoft.com/office/drawing/2014/main" id="{FE4FE23D-C57D-1614-9EF7-1E90CCB60239}"/>
              </a:ext>
            </a:extLst>
          </p:cNvPr>
          <p:cNvSpPr>
            <a:spLocks noGrp="1"/>
          </p:cNvSpPr>
          <p:nvPr>
            <p:ph type="ftr" sz="quarter" idx="11"/>
          </p:nvPr>
        </p:nvSpPr>
        <p:spPr>
          <a:xfrm>
            <a:off x="4038600" y="6196400"/>
            <a:ext cx="4114800" cy="365125"/>
          </a:xfrm>
        </p:spPr>
        <p:txBody>
          <a:bodyPr anchor="ctr">
            <a:normAutofit/>
          </a:bodyPr>
          <a:lstStyle/>
          <a:p>
            <a:pPr>
              <a:spcAft>
                <a:spcPts val="600"/>
              </a:spcAft>
            </a:pPr>
            <a:r>
              <a:rPr lang="nb-NO" dirty="0"/>
              <a:t>Sikkerhet</a:t>
            </a:r>
          </a:p>
        </p:txBody>
      </p:sp>
      <p:sp>
        <p:nvSpPr>
          <p:cNvPr id="6" name="Plassholder for lysbildenummer 5">
            <a:extLst>
              <a:ext uri="{FF2B5EF4-FFF2-40B4-BE49-F238E27FC236}">
                <a16:creationId xmlns:a16="http://schemas.microsoft.com/office/drawing/2014/main" id="{FAC04246-C45B-2846-1E50-E39C0E1D0EFC}"/>
              </a:ext>
            </a:extLst>
          </p:cNvPr>
          <p:cNvSpPr>
            <a:spLocks noGrp="1"/>
          </p:cNvSpPr>
          <p:nvPr>
            <p:ph type="sldNum" sz="quarter" idx="12"/>
          </p:nvPr>
        </p:nvSpPr>
        <p:spPr>
          <a:xfrm>
            <a:off x="8981661" y="6196400"/>
            <a:ext cx="2743200" cy="365125"/>
          </a:xfrm>
        </p:spPr>
        <p:txBody>
          <a:bodyPr anchor="ctr">
            <a:normAutofit/>
          </a:bodyPr>
          <a:lstStyle/>
          <a:p>
            <a:pPr>
              <a:spcAft>
                <a:spcPts val="600"/>
              </a:spcAft>
            </a:pPr>
            <a:fld id="{1B848CFE-08FE-654C-8A49-98896CE6F7B5}" type="slidenum">
              <a:rPr lang="nb-NO" smtClean="0"/>
              <a:pPr>
                <a:spcAft>
                  <a:spcPts val="600"/>
                </a:spcAft>
              </a:pPr>
              <a:t>6</a:t>
            </a:fld>
            <a:endParaRPr lang="nb-NO"/>
          </a:p>
        </p:txBody>
      </p:sp>
      <p:sp>
        <p:nvSpPr>
          <p:cNvPr id="13" name="Content Placeholder 2">
            <a:extLst>
              <a:ext uri="{FF2B5EF4-FFF2-40B4-BE49-F238E27FC236}">
                <a16:creationId xmlns:a16="http://schemas.microsoft.com/office/drawing/2014/main" id="{A8D11EC1-37C5-12E2-1E50-E1E66BF6A912}"/>
              </a:ext>
            </a:extLst>
          </p:cNvPr>
          <p:cNvSpPr>
            <a:spLocks noGrp="1"/>
          </p:cNvSpPr>
          <p:nvPr>
            <p:ph sz="quarter" idx="13"/>
          </p:nvPr>
        </p:nvSpPr>
        <p:spPr>
          <a:xfrm>
            <a:off x="467140" y="2196886"/>
            <a:ext cx="5552661" cy="3892488"/>
          </a:xfrm>
        </p:spPr>
        <p:txBody>
          <a:bodyPr>
            <a:normAutofit/>
          </a:bodyPr>
          <a:lstStyle/>
          <a:p>
            <a:pPr marL="0" indent="0">
              <a:buNone/>
            </a:pPr>
            <a:r>
              <a:rPr lang="en-US" dirty="0"/>
              <a:t>Feil </a:t>
            </a:r>
            <a:r>
              <a:rPr lang="nb-NO" dirty="0"/>
              <a:t>eller</a:t>
            </a:r>
            <a:r>
              <a:rPr lang="en-US" dirty="0"/>
              <a:t> mangler i:</a:t>
            </a:r>
          </a:p>
          <a:p>
            <a:pPr lvl="1"/>
            <a:r>
              <a:rPr lang="en-US" sz="2800" dirty="0"/>
              <a:t>Design/</a:t>
            </a:r>
            <a:r>
              <a:rPr lang="en-US" sz="2800" dirty="0" err="1"/>
              <a:t>utforming</a:t>
            </a:r>
            <a:endParaRPr lang="en-US" sz="2800" dirty="0"/>
          </a:p>
          <a:p>
            <a:pPr lvl="1"/>
            <a:r>
              <a:rPr lang="en-US" sz="2800" dirty="0" err="1"/>
              <a:t>Prosedyrer</a:t>
            </a:r>
            <a:endParaRPr lang="en-US" sz="2800" dirty="0"/>
          </a:p>
          <a:p>
            <a:pPr lvl="1"/>
            <a:r>
              <a:rPr lang="en-US" sz="2800" dirty="0" err="1"/>
              <a:t>Vedlikehold</a:t>
            </a:r>
            <a:endParaRPr lang="en-US" sz="2800" dirty="0"/>
          </a:p>
          <a:p>
            <a:pPr lvl="1"/>
            <a:r>
              <a:rPr lang="en-US" sz="2800" dirty="0" err="1"/>
              <a:t>Trening</a:t>
            </a:r>
            <a:r>
              <a:rPr lang="en-US" sz="2800" dirty="0"/>
              <a:t>/</a:t>
            </a:r>
            <a:r>
              <a:rPr lang="en-US" sz="2800" dirty="0" err="1"/>
              <a:t>Opplæring</a:t>
            </a:r>
            <a:endParaRPr lang="en-US" sz="2800" dirty="0"/>
          </a:p>
        </p:txBody>
      </p:sp>
      <p:pic>
        <p:nvPicPr>
          <p:cNvPr id="3" name="Grafikk 2" descr="Hammer1 med heldekkende fyll">
            <a:extLst>
              <a:ext uri="{FF2B5EF4-FFF2-40B4-BE49-F238E27FC236}">
                <a16:creationId xmlns:a16="http://schemas.microsoft.com/office/drawing/2014/main" id="{F7BEF6D6-AE5B-BF6C-7AB9-B50C295CDD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2286" y="2196886"/>
            <a:ext cx="3892488" cy="3892488"/>
          </a:xfrm>
          <a:prstGeom prst="rect">
            <a:avLst/>
          </a:prstGeom>
        </p:spPr>
      </p:pic>
    </p:spTree>
    <p:extLst>
      <p:ext uri="{BB962C8B-B14F-4D97-AF65-F5344CB8AC3E}">
        <p14:creationId xmlns:p14="http://schemas.microsoft.com/office/powerpoint/2010/main" val="2857728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Tiger på en stein">
            <a:extLst>
              <a:ext uri="{FF2B5EF4-FFF2-40B4-BE49-F238E27FC236}">
                <a16:creationId xmlns:a16="http://schemas.microsoft.com/office/drawing/2014/main" id="{FA7D4AD6-E7EA-875A-F505-CA99552582C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7990" t="24230" b="14717"/>
          <a:stretch/>
        </p:blipFill>
        <p:spPr>
          <a:xfrm>
            <a:off x="1" y="873487"/>
            <a:ext cx="12192000" cy="5218052"/>
          </a:xfrm>
          <a:prstGeom prst="rect">
            <a:avLst/>
          </a:prstGeom>
          <a:noFill/>
        </p:spPr>
      </p:pic>
      <p:sp>
        <p:nvSpPr>
          <p:cNvPr id="2" name="Tittel 1">
            <a:extLst>
              <a:ext uri="{FF2B5EF4-FFF2-40B4-BE49-F238E27FC236}">
                <a16:creationId xmlns:a16="http://schemas.microsoft.com/office/drawing/2014/main" id="{88DF93EC-4B9F-D505-F650-B7CA85BA0B96}"/>
              </a:ext>
            </a:extLst>
          </p:cNvPr>
          <p:cNvSpPr>
            <a:spLocks noGrp="1"/>
          </p:cNvSpPr>
          <p:nvPr>
            <p:ph type="title"/>
          </p:nvPr>
        </p:nvSpPr>
        <p:spPr>
          <a:xfrm>
            <a:off x="467138" y="871323"/>
            <a:ext cx="11257722" cy="1325563"/>
          </a:xfrm>
        </p:spPr>
        <p:txBody>
          <a:bodyPr anchor="ctr">
            <a:normAutofit/>
          </a:bodyPr>
          <a:lstStyle/>
          <a:p>
            <a:r>
              <a:rPr lang="nb-NO" dirty="0"/>
              <a:t>Trusler </a:t>
            </a:r>
          </a:p>
        </p:txBody>
      </p:sp>
      <p:sp>
        <p:nvSpPr>
          <p:cNvPr id="4" name="Plassholder for dato 3">
            <a:extLst>
              <a:ext uri="{FF2B5EF4-FFF2-40B4-BE49-F238E27FC236}">
                <a16:creationId xmlns:a16="http://schemas.microsoft.com/office/drawing/2014/main" id="{958E29EE-B5D3-23AF-7F29-3B081CF07CB6}"/>
              </a:ext>
            </a:extLst>
          </p:cNvPr>
          <p:cNvSpPr>
            <a:spLocks noGrp="1"/>
          </p:cNvSpPr>
          <p:nvPr>
            <p:ph type="dt" sz="half" idx="10"/>
          </p:nvPr>
        </p:nvSpPr>
        <p:spPr>
          <a:xfrm>
            <a:off x="467139" y="6196400"/>
            <a:ext cx="2743200" cy="365125"/>
          </a:xfrm>
        </p:spPr>
        <p:txBody>
          <a:bodyPr anchor="ctr">
            <a:normAutofit/>
          </a:bodyPr>
          <a:lstStyle/>
          <a:p>
            <a:pPr>
              <a:spcAft>
                <a:spcPts val="600"/>
              </a:spcAft>
            </a:pPr>
            <a:fld id="{EFC9C4D3-AD75-498C-9CFA-394CAEB6F601}" type="datetime1">
              <a:rPr lang="nb-NO" smtClean="0"/>
              <a:t>24.02.2025</a:t>
            </a:fld>
            <a:endParaRPr lang="nb-NO"/>
          </a:p>
        </p:txBody>
      </p:sp>
      <p:sp>
        <p:nvSpPr>
          <p:cNvPr id="5" name="Plassholder for bunntekst 4">
            <a:extLst>
              <a:ext uri="{FF2B5EF4-FFF2-40B4-BE49-F238E27FC236}">
                <a16:creationId xmlns:a16="http://schemas.microsoft.com/office/drawing/2014/main" id="{D5E0669C-3CC4-5008-8D87-37DD3BB8DC2A}"/>
              </a:ext>
            </a:extLst>
          </p:cNvPr>
          <p:cNvSpPr>
            <a:spLocks noGrp="1"/>
          </p:cNvSpPr>
          <p:nvPr>
            <p:ph type="ftr" sz="quarter" idx="11"/>
          </p:nvPr>
        </p:nvSpPr>
        <p:spPr>
          <a:xfrm>
            <a:off x="4038600" y="6196400"/>
            <a:ext cx="4114800" cy="365125"/>
          </a:xfrm>
        </p:spPr>
        <p:txBody>
          <a:bodyPr anchor="ctr">
            <a:normAutofit/>
          </a:bodyPr>
          <a:lstStyle/>
          <a:p>
            <a:pPr>
              <a:spcAft>
                <a:spcPts val="600"/>
              </a:spcAft>
            </a:pPr>
            <a:r>
              <a:rPr lang="nb-NO"/>
              <a:t>Sikkerhet</a:t>
            </a:r>
          </a:p>
        </p:txBody>
      </p:sp>
      <p:sp>
        <p:nvSpPr>
          <p:cNvPr id="6" name="Plassholder for lysbildenummer 5">
            <a:extLst>
              <a:ext uri="{FF2B5EF4-FFF2-40B4-BE49-F238E27FC236}">
                <a16:creationId xmlns:a16="http://schemas.microsoft.com/office/drawing/2014/main" id="{C97111F0-D24C-3149-F1DD-B2D4A67F8C0E}"/>
              </a:ext>
            </a:extLst>
          </p:cNvPr>
          <p:cNvSpPr>
            <a:spLocks noGrp="1"/>
          </p:cNvSpPr>
          <p:nvPr>
            <p:ph type="sldNum" sz="quarter" idx="12"/>
          </p:nvPr>
        </p:nvSpPr>
        <p:spPr>
          <a:xfrm>
            <a:off x="8981661" y="6196400"/>
            <a:ext cx="2743200" cy="365125"/>
          </a:xfrm>
        </p:spPr>
        <p:txBody>
          <a:bodyPr anchor="ctr">
            <a:normAutofit/>
          </a:bodyPr>
          <a:lstStyle/>
          <a:p>
            <a:pPr>
              <a:spcAft>
                <a:spcPts val="600"/>
              </a:spcAft>
            </a:pPr>
            <a:fld id="{1B848CFE-08FE-654C-8A49-98896CE6F7B5}" type="slidenum">
              <a:rPr lang="nb-NO" smtClean="0"/>
              <a:pPr>
                <a:spcAft>
                  <a:spcPts val="600"/>
                </a:spcAft>
              </a:pPr>
              <a:t>7</a:t>
            </a:fld>
            <a:endParaRPr lang="nb-NO"/>
          </a:p>
        </p:txBody>
      </p:sp>
      <p:sp>
        <p:nvSpPr>
          <p:cNvPr id="3" name="Plassholder for innhold 2">
            <a:extLst>
              <a:ext uri="{FF2B5EF4-FFF2-40B4-BE49-F238E27FC236}">
                <a16:creationId xmlns:a16="http://schemas.microsoft.com/office/drawing/2014/main" id="{61B16C02-12A7-DABA-FBCE-47840EFB5D7A}"/>
              </a:ext>
            </a:extLst>
          </p:cNvPr>
          <p:cNvSpPr>
            <a:spLocks noGrp="1"/>
          </p:cNvSpPr>
          <p:nvPr>
            <p:ph sz="quarter" idx="14"/>
          </p:nvPr>
        </p:nvSpPr>
        <p:spPr>
          <a:xfrm>
            <a:off x="434008" y="2094189"/>
            <a:ext cx="5552661" cy="3892488"/>
          </a:xfrm>
        </p:spPr>
        <p:txBody>
          <a:bodyPr>
            <a:normAutofit/>
          </a:bodyPr>
          <a:lstStyle/>
          <a:p>
            <a:r>
              <a:rPr lang="nb-NO" dirty="0"/>
              <a:t>Hvem er </a:t>
            </a:r>
            <a:r>
              <a:rPr lang="nb-NO" dirty="0" err="1"/>
              <a:t>trusselaktørene</a:t>
            </a:r>
            <a:endParaRPr lang="nb-NO" dirty="0"/>
          </a:p>
          <a:p>
            <a:r>
              <a:rPr lang="nb-NO" dirty="0"/>
              <a:t>Hvilke intensjoner har disse</a:t>
            </a:r>
          </a:p>
          <a:p>
            <a:r>
              <a:rPr lang="nb-NO" dirty="0"/>
              <a:t>Hvilken kapasitet har de</a:t>
            </a:r>
          </a:p>
          <a:p>
            <a:endParaRPr lang="nb-NO" dirty="0"/>
          </a:p>
        </p:txBody>
      </p:sp>
    </p:spTree>
    <p:extLst>
      <p:ext uri="{BB962C8B-B14F-4D97-AF65-F5344CB8AC3E}">
        <p14:creationId xmlns:p14="http://schemas.microsoft.com/office/powerpoint/2010/main" val="3395338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EDF88D-FFF1-3E16-15EE-7C33876F9786}"/>
              </a:ext>
            </a:extLst>
          </p:cNvPr>
          <p:cNvSpPr>
            <a:spLocks noGrp="1"/>
          </p:cNvSpPr>
          <p:nvPr>
            <p:ph type="title"/>
          </p:nvPr>
        </p:nvSpPr>
        <p:spPr/>
        <p:txBody>
          <a:bodyPr/>
          <a:lstStyle/>
          <a:p>
            <a:r>
              <a:rPr lang="nb-NO" dirty="0"/>
              <a:t>Trusselvurdering - Valgdirektoratet</a:t>
            </a:r>
          </a:p>
        </p:txBody>
      </p:sp>
      <p:sp>
        <p:nvSpPr>
          <p:cNvPr id="3" name="Plassholder for innhold 2">
            <a:extLst>
              <a:ext uri="{FF2B5EF4-FFF2-40B4-BE49-F238E27FC236}">
                <a16:creationId xmlns:a16="http://schemas.microsoft.com/office/drawing/2014/main" id="{42BB53B6-5A7C-ED2A-0C09-6255C8A87F86}"/>
              </a:ext>
            </a:extLst>
          </p:cNvPr>
          <p:cNvSpPr>
            <a:spLocks noGrp="1"/>
          </p:cNvSpPr>
          <p:nvPr>
            <p:ph sz="quarter" idx="12"/>
          </p:nvPr>
        </p:nvSpPr>
        <p:spPr/>
        <p:txBody>
          <a:bodyPr>
            <a:normAutofit/>
          </a:bodyPr>
          <a:lstStyle/>
          <a:p>
            <a:r>
              <a:rPr lang="nb-NO" dirty="0"/>
              <a:t>Russlands angrepskrig i Ukraina</a:t>
            </a:r>
          </a:p>
          <a:p>
            <a:r>
              <a:rPr lang="nb-NO" dirty="0" err="1"/>
              <a:t>Stormaktsrivalisering</a:t>
            </a:r>
            <a:endParaRPr lang="nb-NO" dirty="0"/>
          </a:p>
          <a:p>
            <a:r>
              <a:rPr lang="nb-NO" dirty="0"/>
              <a:t>Autoritære regimer vs. liberale demokratier</a:t>
            </a:r>
          </a:p>
          <a:p>
            <a:r>
              <a:rPr lang="nb-NO" dirty="0"/>
              <a:t>Innsidetrussel</a:t>
            </a:r>
          </a:p>
          <a:p>
            <a:endParaRPr lang="nb-NO" dirty="0"/>
          </a:p>
        </p:txBody>
      </p:sp>
      <p:sp>
        <p:nvSpPr>
          <p:cNvPr id="4" name="Plassholder for dato 3">
            <a:extLst>
              <a:ext uri="{FF2B5EF4-FFF2-40B4-BE49-F238E27FC236}">
                <a16:creationId xmlns:a16="http://schemas.microsoft.com/office/drawing/2014/main" id="{29AC22B6-5792-4794-679D-3C971D517F8B}"/>
              </a:ext>
            </a:extLst>
          </p:cNvPr>
          <p:cNvSpPr>
            <a:spLocks noGrp="1"/>
          </p:cNvSpPr>
          <p:nvPr>
            <p:ph type="dt" sz="half" idx="13"/>
          </p:nvPr>
        </p:nvSpPr>
        <p:spPr/>
        <p:txBody>
          <a:bodyPr/>
          <a:lstStyle/>
          <a:p>
            <a:fld id="{91883BD9-5BF6-4819-AE79-9AD95328E5FF}" type="datetime1">
              <a:rPr lang="nb-NO" smtClean="0"/>
              <a:t>24.02.2025</a:t>
            </a:fld>
            <a:endParaRPr lang="nb-NO" dirty="0"/>
          </a:p>
        </p:txBody>
      </p:sp>
      <p:sp>
        <p:nvSpPr>
          <p:cNvPr id="5" name="Plassholder for bunntekst 4">
            <a:extLst>
              <a:ext uri="{FF2B5EF4-FFF2-40B4-BE49-F238E27FC236}">
                <a16:creationId xmlns:a16="http://schemas.microsoft.com/office/drawing/2014/main" id="{902766A2-39F3-174C-47DE-69D2D82D6C5B}"/>
              </a:ext>
            </a:extLst>
          </p:cNvPr>
          <p:cNvSpPr>
            <a:spLocks noGrp="1"/>
          </p:cNvSpPr>
          <p:nvPr>
            <p:ph type="ftr" sz="quarter" idx="14"/>
          </p:nvPr>
        </p:nvSpPr>
        <p:spPr/>
        <p:txBody>
          <a:bodyPr/>
          <a:lstStyle/>
          <a:p>
            <a:r>
              <a:rPr lang="nb-NO"/>
              <a:t>Sikkerhet</a:t>
            </a:r>
            <a:endParaRPr lang="nb-NO" dirty="0"/>
          </a:p>
        </p:txBody>
      </p:sp>
      <p:sp>
        <p:nvSpPr>
          <p:cNvPr id="6" name="Plassholder for lysbildenummer 5">
            <a:extLst>
              <a:ext uri="{FF2B5EF4-FFF2-40B4-BE49-F238E27FC236}">
                <a16:creationId xmlns:a16="http://schemas.microsoft.com/office/drawing/2014/main" id="{ED444CED-12AD-0901-E9FC-56461F36B530}"/>
              </a:ext>
            </a:extLst>
          </p:cNvPr>
          <p:cNvSpPr>
            <a:spLocks noGrp="1"/>
          </p:cNvSpPr>
          <p:nvPr>
            <p:ph type="sldNum" sz="quarter" idx="15"/>
          </p:nvPr>
        </p:nvSpPr>
        <p:spPr/>
        <p:txBody>
          <a:bodyPr/>
          <a:lstStyle/>
          <a:p>
            <a:fld id="{1B848CFE-08FE-654C-8A49-98896CE6F7B5}" type="slidenum">
              <a:rPr lang="nb-NO" smtClean="0"/>
              <a:pPr/>
              <a:t>8</a:t>
            </a:fld>
            <a:endParaRPr lang="nb-NO" dirty="0"/>
          </a:p>
        </p:txBody>
      </p:sp>
    </p:spTree>
    <p:extLst>
      <p:ext uri="{BB962C8B-B14F-4D97-AF65-F5344CB8AC3E}">
        <p14:creationId xmlns:p14="http://schemas.microsoft.com/office/powerpoint/2010/main" val="333276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D769AB-D4ED-1F46-8051-8A5BB6EA0609}"/>
              </a:ext>
            </a:extLst>
          </p:cNvPr>
          <p:cNvSpPr>
            <a:spLocks noGrp="1"/>
          </p:cNvSpPr>
          <p:nvPr>
            <p:ph type="title"/>
          </p:nvPr>
        </p:nvSpPr>
        <p:spPr/>
        <p:txBody>
          <a:bodyPr/>
          <a:lstStyle/>
          <a:p>
            <a:r>
              <a:rPr lang="nb-NO" dirty="0"/>
              <a:t>Eksempler</a:t>
            </a:r>
          </a:p>
        </p:txBody>
      </p:sp>
      <p:sp>
        <p:nvSpPr>
          <p:cNvPr id="3" name="Plassholder for innhold 2">
            <a:extLst>
              <a:ext uri="{FF2B5EF4-FFF2-40B4-BE49-F238E27FC236}">
                <a16:creationId xmlns:a16="http://schemas.microsoft.com/office/drawing/2014/main" id="{1ED3847A-BE6D-A0CB-FAF5-227E44890BE6}"/>
              </a:ext>
            </a:extLst>
          </p:cNvPr>
          <p:cNvSpPr>
            <a:spLocks noGrp="1"/>
          </p:cNvSpPr>
          <p:nvPr>
            <p:ph sz="quarter" idx="12"/>
          </p:nvPr>
        </p:nvSpPr>
        <p:spPr/>
        <p:txBody>
          <a:bodyPr/>
          <a:lstStyle/>
          <a:p>
            <a:r>
              <a:rPr lang="nb-NO" dirty="0"/>
              <a:t>Regjeringen </a:t>
            </a:r>
          </a:p>
          <a:p>
            <a:r>
              <a:rPr lang="nb-NO" dirty="0"/>
              <a:t>Posten</a:t>
            </a:r>
          </a:p>
          <a:p>
            <a:r>
              <a:rPr lang="nb-NO" dirty="0"/>
              <a:t>Romania</a:t>
            </a:r>
          </a:p>
          <a:p>
            <a:r>
              <a:rPr lang="nb-NO" dirty="0"/>
              <a:t>Valgdirektoratet</a:t>
            </a:r>
          </a:p>
        </p:txBody>
      </p:sp>
      <p:sp>
        <p:nvSpPr>
          <p:cNvPr id="4" name="Plassholder for dato 3">
            <a:extLst>
              <a:ext uri="{FF2B5EF4-FFF2-40B4-BE49-F238E27FC236}">
                <a16:creationId xmlns:a16="http://schemas.microsoft.com/office/drawing/2014/main" id="{439B99C5-AABF-A2E6-AF26-32D523762151}"/>
              </a:ext>
            </a:extLst>
          </p:cNvPr>
          <p:cNvSpPr>
            <a:spLocks noGrp="1"/>
          </p:cNvSpPr>
          <p:nvPr>
            <p:ph type="dt" sz="half" idx="13"/>
          </p:nvPr>
        </p:nvSpPr>
        <p:spPr/>
        <p:txBody>
          <a:bodyPr/>
          <a:lstStyle/>
          <a:p>
            <a:fld id="{4261A8D5-46DC-46A0-8DB1-5FA5C0AC2B31}" type="datetime1">
              <a:rPr lang="nb-NO" smtClean="0"/>
              <a:t>24.02.2025</a:t>
            </a:fld>
            <a:endParaRPr lang="nb-NO" dirty="0"/>
          </a:p>
        </p:txBody>
      </p:sp>
      <p:sp>
        <p:nvSpPr>
          <p:cNvPr id="5" name="Plassholder for bunntekst 4">
            <a:extLst>
              <a:ext uri="{FF2B5EF4-FFF2-40B4-BE49-F238E27FC236}">
                <a16:creationId xmlns:a16="http://schemas.microsoft.com/office/drawing/2014/main" id="{5D0EFB9B-FCA9-D8F6-B2AB-1BEA4835F8A5}"/>
              </a:ext>
            </a:extLst>
          </p:cNvPr>
          <p:cNvSpPr>
            <a:spLocks noGrp="1"/>
          </p:cNvSpPr>
          <p:nvPr>
            <p:ph type="ftr" sz="quarter" idx="14"/>
          </p:nvPr>
        </p:nvSpPr>
        <p:spPr/>
        <p:txBody>
          <a:bodyPr/>
          <a:lstStyle/>
          <a:p>
            <a:r>
              <a:rPr lang="nb-NO"/>
              <a:t>Sikkerhet</a:t>
            </a:r>
            <a:endParaRPr lang="nb-NO" dirty="0"/>
          </a:p>
        </p:txBody>
      </p:sp>
      <p:sp>
        <p:nvSpPr>
          <p:cNvPr id="6" name="Plassholder for lysbildenummer 5">
            <a:extLst>
              <a:ext uri="{FF2B5EF4-FFF2-40B4-BE49-F238E27FC236}">
                <a16:creationId xmlns:a16="http://schemas.microsoft.com/office/drawing/2014/main" id="{D67C337B-2F2E-9C81-B0E6-21EDDDD22699}"/>
              </a:ext>
            </a:extLst>
          </p:cNvPr>
          <p:cNvSpPr>
            <a:spLocks noGrp="1"/>
          </p:cNvSpPr>
          <p:nvPr>
            <p:ph type="sldNum" sz="quarter" idx="15"/>
          </p:nvPr>
        </p:nvSpPr>
        <p:spPr/>
        <p:txBody>
          <a:bodyPr/>
          <a:lstStyle/>
          <a:p>
            <a:fld id="{1B848CFE-08FE-654C-8A49-98896CE6F7B5}" type="slidenum">
              <a:rPr lang="nb-NO" smtClean="0"/>
              <a:pPr/>
              <a:t>9</a:t>
            </a:fld>
            <a:endParaRPr lang="nb-NO" dirty="0"/>
          </a:p>
        </p:txBody>
      </p:sp>
      <p:pic>
        <p:nvPicPr>
          <p:cNvPr id="8" name="Bilde 7">
            <a:extLst>
              <a:ext uri="{FF2B5EF4-FFF2-40B4-BE49-F238E27FC236}">
                <a16:creationId xmlns:a16="http://schemas.microsoft.com/office/drawing/2014/main" id="{664129FF-400E-B91F-96BB-46A658704884}"/>
              </a:ext>
            </a:extLst>
          </p:cNvPr>
          <p:cNvPicPr>
            <a:picLocks noChangeAspect="1"/>
          </p:cNvPicPr>
          <p:nvPr/>
        </p:nvPicPr>
        <p:blipFill>
          <a:blip r:embed="rId3"/>
          <a:stretch>
            <a:fillRect/>
          </a:stretch>
        </p:blipFill>
        <p:spPr>
          <a:xfrm>
            <a:off x="4038600" y="321215"/>
            <a:ext cx="6782747" cy="2314898"/>
          </a:xfrm>
          <a:prstGeom prst="rect">
            <a:avLst/>
          </a:prstGeom>
          <a:effectLst>
            <a:outerShdw blurRad="50800" dist="38100" dir="2700000" algn="tl" rotWithShape="0">
              <a:prstClr val="black">
                <a:alpha val="40000"/>
              </a:prstClr>
            </a:outerShdw>
          </a:effectLst>
        </p:spPr>
      </p:pic>
      <p:pic>
        <p:nvPicPr>
          <p:cNvPr id="10" name="Bilde 9">
            <a:extLst>
              <a:ext uri="{FF2B5EF4-FFF2-40B4-BE49-F238E27FC236}">
                <a16:creationId xmlns:a16="http://schemas.microsoft.com/office/drawing/2014/main" id="{1258EB79-4008-FDFF-941A-96CD5FE85C8A}"/>
              </a:ext>
            </a:extLst>
          </p:cNvPr>
          <p:cNvPicPr>
            <a:picLocks noChangeAspect="1"/>
          </p:cNvPicPr>
          <p:nvPr/>
        </p:nvPicPr>
        <p:blipFill>
          <a:blip r:embed="rId4"/>
          <a:stretch>
            <a:fillRect/>
          </a:stretch>
        </p:blipFill>
        <p:spPr>
          <a:xfrm>
            <a:off x="5042081" y="2839304"/>
            <a:ext cx="6496957" cy="809738"/>
          </a:xfrm>
          <a:prstGeom prst="rect">
            <a:avLst/>
          </a:prstGeom>
          <a:effectLst>
            <a:outerShdw blurRad="50800" dist="38100" dir="2700000" algn="tl" rotWithShape="0">
              <a:prstClr val="black">
                <a:alpha val="40000"/>
              </a:prstClr>
            </a:outerShdw>
          </a:effectLst>
        </p:spPr>
      </p:pic>
      <p:pic>
        <p:nvPicPr>
          <p:cNvPr id="12" name="Bilde 11">
            <a:extLst>
              <a:ext uri="{FF2B5EF4-FFF2-40B4-BE49-F238E27FC236}">
                <a16:creationId xmlns:a16="http://schemas.microsoft.com/office/drawing/2014/main" id="{28142BA3-718F-F3C3-C013-0805A7F1B0AF}"/>
              </a:ext>
            </a:extLst>
          </p:cNvPr>
          <p:cNvPicPr>
            <a:picLocks noChangeAspect="1"/>
          </p:cNvPicPr>
          <p:nvPr/>
        </p:nvPicPr>
        <p:blipFill>
          <a:blip r:embed="rId5"/>
          <a:stretch>
            <a:fillRect/>
          </a:stretch>
        </p:blipFill>
        <p:spPr>
          <a:xfrm>
            <a:off x="3902506" y="4291459"/>
            <a:ext cx="6163535" cy="962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1290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Valg-tema">
  <a:themeElements>
    <a:clrScheme name="Valg">
      <a:dk1>
        <a:srgbClr val="000000"/>
      </a:dk1>
      <a:lt1>
        <a:srgbClr val="FFFFFF"/>
      </a:lt1>
      <a:dk2>
        <a:srgbClr val="444444"/>
      </a:dk2>
      <a:lt2>
        <a:srgbClr val="E7E6E6"/>
      </a:lt2>
      <a:accent1>
        <a:srgbClr val="FF6E00"/>
      </a:accent1>
      <a:accent2>
        <a:srgbClr val="8378B5"/>
      </a:accent2>
      <a:accent3>
        <a:srgbClr val="45A3AA"/>
      </a:accent3>
      <a:accent4>
        <a:srgbClr val="F7BE92"/>
      </a:accent4>
      <a:accent5>
        <a:srgbClr val="C2BED3"/>
      </a:accent5>
      <a:accent6>
        <a:srgbClr val="AED1D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kkerhet 2025" id="{7B9C530D-89C8-4A50-8B0E-0F9E72283362}" vid="{537BA9F0-EC05-4CB6-9C1A-507F26165AAD}"/>
    </a:ext>
  </a:extLst>
</a:theme>
</file>

<file path=ppt/theme/theme2.xml><?xml version="1.0" encoding="utf-8"?>
<a:theme xmlns:a="http://schemas.openxmlformats.org/drawingml/2006/main" name="1_Valg-tema">
  <a:themeElements>
    <a:clrScheme name="Valg">
      <a:dk1>
        <a:srgbClr val="000000"/>
      </a:dk1>
      <a:lt1>
        <a:srgbClr val="FFFFFF"/>
      </a:lt1>
      <a:dk2>
        <a:srgbClr val="444444"/>
      </a:dk2>
      <a:lt2>
        <a:srgbClr val="E7E6E6"/>
      </a:lt2>
      <a:accent1>
        <a:srgbClr val="FF6E00"/>
      </a:accent1>
      <a:accent2>
        <a:srgbClr val="8378B5"/>
      </a:accent2>
      <a:accent3>
        <a:srgbClr val="45A3AA"/>
      </a:accent3>
      <a:accent4>
        <a:srgbClr val="F7BE92"/>
      </a:accent4>
      <a:accent5>
        <a:srgbClr val="C2BED3"/>
      </a:accent5>
      <a:accent6>
        <a:srgbClr val="AED1D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kkerhet 2025" id="{7B9C530D-89C8-4A50-8B0E-0F9E72283362}" vid="{BAA1BA0D-3B49-462B-962E-97CC6814447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8564</TotalTime>
  <Words>3169</Words>
  <Application>Microsoft Office PowerPoint</Application>
  <PresentationFormat>Widescreen</PresentationFormat>
  <Paragraphs>368</Paragraphs>
  <Slides>25</Slides>
  <Notes>25</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25</vt:i4>
      </vt:variant>
    </vt:vector>
  </HeadingPairs>
  <TitlesOfParts>
    <vt:vector size="31" baseType="lpstr">
      <vt:lpstr>Aptos</vt:lpstr>
      <vt:lpstr>Arial</vt:lpstr>
      <vt:lpstr>Calibri</vt:lpstr>
      <vt:lpstr>Helvetica Neue</vt:lpstr>
      <vt:lpstr>Valg-tema</vt:lpstr>
      <vt:lpstr>1_Valg-tema</vt:lpstr>
      <vt:lpstr>Sikkerhet</vt:lpstr>
      <vt:lpstr>Sikkerhet </vt:lpstr>
      <vt:lpstr>Kartlegge og identifisere</vt:lpstr>
      <vt:lpstr>Verdier</vt:lpstr>
      <vt:lpstr>Verdier</vt:lpstr>
      <vt:lpstr>Sårbarheter</vt:lpstr>
      <vt:lpstr>Trusler </vt:lpstr>
      <vt:lpstr>Trusselvurdering - Valgdirektoratet</vt:lpstr>
      <vt:lpstr>Eksempler</vt:lpstr>
      <vt:lpstr>Beskytte, opprettholde og gjenopprette</vt:lpstr>
      <vt:lpstr>Tiltak</vt:lpstr>
      <vt:lpstr>Sikkerhetsveilederen</vt:lpstr>
      <vt:lpstr>Fysisk sikkerhet </vt:lpstr>
      <vt:lpstr>Soneinndeling</vt:lpstr>
      <vt:lpstr>Oppbevaring og transport</vt:lpstr>
      <vt:lpstr>Folkeavstemming</vt:lpstr>
      <vt:lpstr>Organisasjon og mennesker</vt:lpstr>
      <vt:lpstr>Logisk sikkerhet – informasjonssikkerhet ved bruk av EVA</vt:lpstr>
      <vt:lpstr>Sertifikat og monitorering</vt:lpstr>
      <vt:lpstr>Logisk sikkerhet</vt:lpstr>
      <vt:lpstr>Nyheter</vt:lpstr>
      <vt:lpstr>Nyheter</vt:lpstr>
      <vt:lpstr>Nytt i regelverket</vt:lpstr>
      <vt:lpstr>Valglov og –forskrift</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Overskrift</dc:title>
  <dc:creator>Turid Rønningen</dc:creator>
  <cp:lastModifiedBy>Heimvåg, Kaja Emilie Oskarsen</cp:lastModifiedBy>
  <cp:revision>61</cp:revision>
  <cp:lastPrinted>2025-01-13T08:14:33Z</cp:lastPrinted>
  <dcterms:created xsi:type="dcterms:W3CDTF">2019-02-20T06:59:53Z</dcterms:created>
  <dcterms:modified xsi:type="dcterms:W3CDTF">2025-02-24T11:34:55Z</dcterms:modified>
</cp:coreProperties>
</file>