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5" r:id="rId4"/>
    <p:sldMasterId id="2147483699" r:id="rId5"/>
  </p:sldMasterIdLst>
  <p:notesMasterIdLst>
    <p:notesMasterId r:id="rId43"/>
  </p:notesMasterIdLst>
  <p:sldIdLst>
    <p:sldId id="256" r:id="rId6"/>
    <p:sldId id="518" r:id="rId7"/>
    <p:sldId id="519" r:id="rId8"/>
    <p:sldId id="537" r:id="rId9"/>
    <p:sldId id="538" r:id="rId10"/>
    <p:sldId id="275" r:id="rId11"/>
    <p:sldId id="512" r:id="rId12"/>
    <p:sldId id="459" r:id="rId13"/>
    <p:sldId id="556" r:id="rId14"/>
    <p:sldId id="557" r:id="rId15"/>
    <p:sldId id="558" r:id="rId16"/>
    <p:sldId id="525" r:id="rId17"/>
    <p:sldId id="559" r:id="rId18"/>
    <p:sldId id="527" r:id="rId19"/>
    <p:sldId id="528" r:id="rId20"/>
    <p:sldId id="560" r:id="rId21"/>
    <p:sldId id="529" r:id="rId22"/>
    <p:sldId id="562" r:id="rId23"/>
    <p:sldId id="530" r:id="rId24"/>
    <p:sldId id="563" r:id="rId25"/>
    <p:sldId id="566" r:id="rId26"/>
    <p:sldId id="567" r:id="rId27"/>
    <p:sldId id="564" r:id="rId28"/>
    <p:sldId id="534" r:id="rId29"/>
    <p:sldId id="565" r:id="rId30"/>
    <p:sldId id="532" r:id="rId31"/>
    <p:sldId id="570" r:id="rId32"/>
    <p:sldId id="571" r:id="rId33"/>
    <p:sldId id="574" r:id="rId34"/>
    <p:sldId id="575" r:id="rId35"/>
    <p:sldId id="576" r:id="rId36"/>
    <p:sldId id="539" r:id="rId37"/>
    <p:sldId id="514" r:id="rId38"/>
    <p:sldId id="520" r:id="rId39"/>
    <p:sldId id="274" r:id="rId40"/>
    <p:sldId id="271" r:id="rId41"/>
    <p:sldId id="504" r:id="rId4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00520-AF91-7D94-4A59-E5BF90691A65}" name="Heimvåg, Kaja Emilie Oskarsen" initials="KH" userId="S::3630kahe@valg.no::d44a1b6a-7b9b-4307-97e9-db34568e3e7c" providerId="AD"/>
  <p188:author id="{3BFACA3E-C390-8F34-DB9D-DBBD91FB0952}" name="Anders Skaalgaard" initials="AS" userId="xUvFVvOPVqcItZ7Orncrd5XHCWTSlX/5/iiMpGpkHmU=" providerId="None"/>
  <p188:author id="{EB81754A-4870-9786-5C7C-EC40C19282BF}" name="Skaalgaard, Anders" initials="AS" userId="S::anders.skaalgaard@valg.no::29466b49-a15e-44da-b973-2f855cceb405" providerId="AD"/>
  <p188:author id="{9AEE4493-FE9A-4201-A578-982CF79DD0DE}" name="Kristin Bårnes" initials="KB" userId="UQTdzHTzvdPUuZcxRBK6FzUD97Vv6g9YJL7DN58Eq7U=" providerId="None"/>
  <p188:author id="{8185B4CB-670A-AE3D-6E77-B25C70BBB7AA}" name="Hanne Solem Holt" initials="HH" userId="vW8dQt1RIm5PvP3OmCR2g7wg4IyMk+06rNo4cqyWep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50427" autoAdjust="0"/>
  </p:normalViewPr>
  <p:slideViewPr>
    <p:cSldViewPr snapToGrid="0" snapToObjects="1">
      <p:cViewPr varScale="1">
        <p:scale>
          <a:sx n="32" d="100"/>
          <a:sy n="32" d="100"/>
        </p:scale>
        <p:origin x="1988" y="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1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A43B0-9715-4777-90E9-7F9DDD2C0AC0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nb-NO"/>
        </a:p>
      </dgm:t>
    </dgm:pt>
    <dgm:pt modelId="{F8EEDD2C-FF59-4E39-9318-24460BE8A310}">
      <dgm:prSet/>
      <dgm:spPr>
        <a:ln w="57150"/>
      </dgm:spPr>
      <dgm:t>
        <a:bodyPr/>
        <a:lstStyle/>
        <a:p>
          <a:r>
            <a:rPr lang="nb-NO" dirty="0"/>
            <a:t>Ingen store endringer!</a:t>
          </a:r>
        </a:p>
      </dgm:t>
    </dgm:pt>
    <dgm:pt modelId="{D999D330-6ADC-46A5-B310-0EC15C23FD9B}" type="parTrans" cxnId="{BAA7273C-2998-4CD7-B6E9-DD81A5D10534}">
      <dgm:prSet/>
      <dgm:spPr/>
      <dgm:t>
        <a:bodyPr/>
        <a:lstStyle/>
        <a:p>
          <a:endParaRPr lang="nb-NO"/>
        </a:p>
      </dgm:t>
    </dgm:pt>
    <dgm:pt modelId="{7B6C24AD-9A69-450C-8C71-3245908EC358}" type="sibTrans" cxnId="{BAA7273C-2998-4CD7-B6E9-DD81A5D10534}">
      <dgm:prSet/>
      <dgm:spPr/>
      <dgm:t>
        <a:bodyPr/>
        <a:lstStyle/>
        <a:p>
          <a:endParaRPr lang="nb-NO"/>
        </a:p>
      </dgm:t>
    </dgm:pt>
    <dgm:pt modelId="{9B4173FA-14E8-4BCC-BDC8-44F7ECCCBAC2}">
      <dgm:prSet/>
      <dgm:spPr/>
      <dgm:t>
        <a:bodyPr/>
        <a:lstStyle/>
        <a:p>
          <a:r>
            <a:rPr lang="nb-NO" dirty="0"/>
            <a:t>Listeforslag</a:t>
          </a:r>
        </a:p>
      </dgm:t>
    </dgm:pt>
    <dgm:pt modelId="{84EFEC54-1D0D-40D7-A638-F563ED555976}" type="parTrans" cxnId="{D051AA25-4CE5-440C-94BA-FFD8B3EB88B2}">
      <dgm:prSet/>
      <dgm:spPr/>
      <dgm:t>
        <a:bodyPr/>
        <a:lstStyle/>
        <a:p>
          <a:endParaRPr lang="nb-NO"/>
        </a:p>
      </dgm:t>
    </dgm:pt>
    <dgm:pt modelId="{B6EBBB19-FC5C-4CD8-AF0D-FACCCD881C22}" type="sibTrans" cxnId="{D051AA25-4CE5-440C-94BA-FFD8B3EB88B2}">
      <dgm:prSet/>
      <dgm:spPr/>
      <dgm:t>
        <a:bodyPr/>
        <a:lstStyle/>
        <a:p>
          <a:endParaRPr lang="nb-NO"/>
        </a:p>
      </dgm:t>
    </dgm:pt>
    <dgm:pt modelId="{EEB38C58-5BE5-42A3-B3B7-18749D7BD57F}">
      <dgm:prSet/>
      <dgm:spPr/>
      <dgm:t>
        <a:bodyPr/>
        <a:lstStyle/>
        <a:p>
          <a:r>
            <a:rPr lang="nb-NO" dirty="0"/>
            <a:t>Frist grunnlagsdata</a:t>
          </a:r>
        </a:p>
      </dgm:t>
    </dgm:pt>
    <dgm:pt modelId="{9607B004-0B92-4761-8466-9A9C0C499738}" type="parTrans" cxnId="{4D929600-6789-41A1-B83B-3EF6211C1A5F}">
      <dgm:prSet/>
      <dgm:spPr/>
      <dgm:t>
        <a:bodyPr/>
        <a:lstStyle/>
        <a:p>
          <a:endParaRPr lang="nb-NO"/>
        </a:p>
      </dgm:t>
    </dgm:pt>
    <dgm:pt modelId="{6C80F3F8-B287-46A8-8B0C-304E80AA63FC}" type="sibTrans" cxnId="{4D929600-6789-41A1-B83B-3EF6211C1A5F}">
      <dgm:prSet/>
      <dgm:spPr/>
      <dgm:t>
        <a:bodyPr/>
        <a:lstStyle/>
        <a:p>
          <a:endParaRPr lang="nb-NO"/>
        </a:p>
      </dgm:t>
    </dgm:pt>
    <dgm:pt modelId="{51A30ED1-1FDE-4D9E-A95A-9DB910B5C355}">
      <dgm:prSet/>
      <dgm:spPr/>
      <dgm:t>
        <a:bodyPr/>
        <a:lstStyle/>
        <a:p>
          <a:r>
            <a:rPr lang="nb-NO" dirty="0"/>
            <a:t>Opptelling</a:t>
          </a:r>
        </a:p>
      </dgm:t>
    </dgm:pt>
    <dgm:pt modelId="{A18516DF-CEA9-4304-B8FC-8F760BF48E47}" type="parTrans" cxnId="{63E47D12-B2E9-4B85-8C7B-5B7528CC40E3}">
      <dgm:prSet/>
      <dgm:spPr/>
      <dgm:t>
        <a:bodyPr/>
        <a:lstStyle/>
        <a:p>
          <a:endParaRPr lang="nb-NO"/>
        </a:p>
      </dgm:t>
    </dgm:pt>
    <dgm:pt modelId="{A5EC9225-D797-461B-9E83-C4B8C5F1A7CE}" type="sibTrans" cxnId="{63E47D12-B2E9-4B85-8C7B-5B7528CC40E3}">
      <dgm:prSet/>
      <dgm:spPr/>
      <dgm:t>
        <a:bodyPr/>
        <a:lstStyle/>
        <a:p>
          <a:endParaRPr lang="nb-NO"/>
        </a:p>
      </dgm:t>
    </dgm:pt>
    <dgm:pt modelId="{92466DDB-E0AA-402D-B43C-936DC20B3209}">
      <dgm:prSet/>
      <dgm:spPr/>
      <dgm:t>
        <a:bodyPr/>
        <a:lstStyle/>
        <a:p>
          <a:r>
            <a:rPr lang="nb-NO" dirty="0"/>
            <a:t>Stikkprøver</a:t>
          </a:r>
        </a:p>
      </dgm:t>
    </dgm:pt>
    <dgm:pt modelId="{C23FB256-463B-4F3C-8CAF-63F34FF26DA9}" type="parTrans" cxnId="{D7B19AE0-F59D-4902-8F71-6DF9C6162B86}">
      <dgm:prSet/>
      <dgm:spPr/>
      <dgm:t>
        <a:bodyPr/>
        <a:lstStyle/>
        <a:p>
          <a:endParaRPr lang="nb-NO"/>
        </a:p>
      </dgm:t>
    </dgm:pt>
    <dgm:pt modelId="{B4D0E93C-E201-488F-B3FA-2CDFB0F4AD4F}" type="sibTrans" cxnId="{D7B19AE0-F59D-4902-8F71-6DF9C6162B86}">
      <dgm:prSet/>
      <dgm:spPr/>
      <dgm:t>
        <a:bodyPr/>
        <a:lstStyle/>
        <a:p>
          <a:endParaRPr lang="nb-NO"/>
        </a:p>
      </dgm:t>
    </dgm:pt>
    <dgm:pt modelId="{2C695284-71DB-4D7C-8C07-C75146484ADB}" type="pres">
      <dgm:prSet presAssocID="{55BA43B0-9715-4777-90E9-7F9DDD2C0AC0}" presName="diagram" presStyleCnt="0">
        <dgm:presLayoutVars>
          <dgm:dir/>
          <dgm:resizeHandles val="exact"/>
        </dgm:presLayoutVars>
      </dgm:prSet>
      <dgm:spPr/>
    </dgm:pt>
    <dgm:pt modelId="{9509EE29-F6D5-43A7-ADC1-FD7FBEAEAF57}" type="pres">
      <dgm:prSet presAssocID="{F8EEDD2C-FF59-4E39-9318-24460BE8A310}" presName="node" presStyleLbl="node1" presStyleIdx="0" presStyleCnt="5">
        <dgm:presLayoutVars>
          <dgm:bulletEnabled val="1"/>
        </dgm:presLayoutVars>
      </dgm:prSet>
      <dgm:spPr/>
    </dgm:pt>
    <dgm:pt modelId="{7ED9F740-AC89-4277-AA01-312FFB27132F}" type="pres">
      <dgm:prSet presAssocID="{7B6C24AD-9A69-450C-8C71-3245908EC358}" presName="sibTrans" presStyleCnt="0"/>
      <dgm:spPr/>
    </dgm:pt>
    <dgm:pt modelId="{E8EC69E4-7353-4C94-BC8D-1E27D36D4900}" type="pres">
      <dgm:prSet presAssocID="{9B4173FA-14E8-4BCC-BDC8-44F7ECCCBAC2}" presName="node" presStyleLbl="node1" presStyleIdx="1" presStyleCnt="5">
        <dgm:presLayoutVars>
          <dgm:bulletEnabled val="1"/>
        </dgm:presLayoutVars>
      </dgm:prSet>
      <dgm:spPr/>
    </dgm:pt>
    <dgm:pt modelId="{3B9A8292-ABF0-44F6-852D-3B0AF0CA0AD9}" type="pres">
      <dgm:prSet presAssocID="{B6EBBB19-FC5C-4CD8-AF0D-FACCCD881C22}" presName="sibTrans" presStyleCnt="0"/>
      <dgm:spPr/>
    </dgm:pt>
    <dgm:pt modelId="{6EB30E8A-2278-4993-A2DA-946E21255EB6}" type="pres">
      <dgm:prSet presAssocID="{EEB38C58-5BE5-42A3-B3B7-18749D7BD57F}" presName="node" presStyleLbl="node1" presStyleIdx="2" presStyleCnt="5">
        <dgm:presLayoutVars>
          <dgm:bulletEnabled val="1"/>
        </dgm:presLayoutVars>
      </dgm:prSet>
      <dgm:spPr/>
    </dgm:pt>
    <dgm:pt modelId="{4A323D93-9596-4B1F-88B8-7071F51D05C4}" type="pres">
      <dgm:prSet presAssocID="{6C80F3F8-B287-46A8-8B0C-304E80AA63FC}" presName="sibTrans" presStyleCnt="0"/>
      <dgm:spPr/>
    </dgm:pt>
    <dgm:pt modelId="{9046FA2B-1F11-4195-A65B-26DBD1B0915A}" type="pres">
      <dgm:prSet presAssocID="{51A30ED1-1FDE-4D9E-A95A-9DB910B5C355}" presName="node" presStyleLbl="node1" presStyleIdx="3" presStyleCnt="5">
        <dgm:presLayoutVars>
          <dgm:bulletEnabled val="1"/>
        </dgm:presLayoutVars>
      </dgm:prSet>
      <dgm:spPr/>
    </dgm:pt>
    <dgm:pt modelId="{E453C23C-658A-497C-A50A-07E512631025}" type="pres">
      <dgm:prSet presAssocID="{A5EC9225-D797-461B-9E83-C4B8C5F1A7CE}" presName="sibTrans" presStyleCnt="0"/>
      <dgm:spPr/>
    </dgm:pt>
    <dgm:pt modelId="{41975984-083A-4B47-ABD1-E1CE679760EA}" type="pres">
      <dgm:prSet presAssocID="{92466DDB-E0AA-402D-B43C-936DC20B3209}" presName="node" presStyleLbl="node1" presStyleIdx="4" presStyleCnt="5">
        <dgm:presLayoutVars>
          <dgm:bulletEnabled val="1"/>
        </dgm:presLayoutVars>
      </dgm:prSet>
      <dgm:spPr/>
    </dgm:pt>
  </dgm:ptLst>
  <dgm:cxnLst>
    <dgm:cxn modelId="{4D929600-6789-41A1-B83B-3EF6211C1A5F}" srcId="{55BA43B0-9715-4777-90E9-7F9DDD2C0AC0}" destId="{EEB38C58-5BE5-42A3-B3B7-18749D7BD57F}" srcOrd="2" destOrd="0" parTransId="{9607B004-0B92-4761-8466-9A9C0C499738}" sibTransId="{6C80F3F8-B287-46A8-8B0C-304E80AA63FC}"/>
    <dgm:cxn modelId="{63E47D12-B2E9-4B85-8C7B-5B7528CC40E3}" srcId="{55BA43B0-9715-4777-90E9-7F9DDD2C0AC0}" destId="{51A30ED1-1FDE-4D9E-A95A-9DB910B5C355}" srcOrd="3" destOrd="0" parTransId="{A18516DF-CEA9-4304-B8FC-8F760BF48E47}" sibTransId="{A5EC9225-D797-461B-9E83-C4B8C5F1A7CE}"/>
    <dgm:cxn modelId="{D051AA25-4CE5-440C-94BA-FFD8B3EB88B2}" srcId="{55BA43B0-9715-4777-90E9-7F9DDD2C0AC0}" destId="{9B4173FA-14E8-4BCC-BDC8-44F7ECCCBAC2}" srcOrd="1" destOrd="0" parTransId="{84EFEC54-1D0D-40D7-A638-F563ED555976}" sibTransId="{B6EBBB19-FC5C-4CD8-AF0D-FACCCD881C22}"/>
    <dgm:cxn modelId="{BAA7273C-2998-4CD7-B6E9-DD81A5D10534}" srcId="{55BA43B0-9715-4777-90E9-7F9DDD2C0AC0}" destId="{F8EEDD2C-FF59-4E39-9318-24460BE8A310}" srcOrd="0" destOrd="0" parTransId="{D999D330-6ADC-46A5-B310-0EC15C23FD9B}" sibTransId="{7B6C24AD-9A69-450C-8C71-3245908EC358}"/>
    <dgm:cxn modelId="{CBD003A2-F0EB-42B3-9BF5-AEC60DF3A634}" type="presOf" srcId="{EEB38C58-5BE5-42A3-B3B7-18749D7BD57F}" destId="{6EB30E8A-2278-4993-A2DA-946E21255EB6}" srcOrd="0" destOrd="0" presId="urn:microsoft.com/office/officeart/2005/8/layout/default"/>
    <dgm:cxn modelId="{358B63A8-9B66-4146-95CA-4B644B31D6F9}" type="presOf" srcId="{51A30ED1-1FDE-4D9E-A95A-9DB910B5C355}" destId="{9046FA2B-1F11-4195-A65B-26DBD1B0915A}" srcOrd="0" destOrd="0" presId="urn:microsoft.com/office/officeart/2005/8/layout/default"/>
    <dgm:cxn modelId="{E695B1B8-B051-4AE9-8A3E-A8DD64D325AF}" type="presOf" srcId="{F8EEDD2C-FF59-4E39-9318-24460BE8A310}" destId="{9509EE29-F6D5-43A7-ADC1-FD7FBEAEAF57}" srcOrd="0" destOrd="0" presId="urn:microsoft.com/office/officeart/2005/8/layout/default"/>
    <dgm:cxn modelId="{C13478C1-E741-4B03-8E65-01708C6A708B}" type="presOf" srcId="{92466DDB-E0AA-402D-B43C-936DC20B3209}" destId="{41975984-083A-4B47-ABD1-E1CE679760EA}" srcOrd="0" destOrd="0" presId="urn:microsoft.com/office/officeart/2005/8/layout/default"/>
    <dgm:cxn modelId="{D7B19AE0-F59D-4902-8F71-6DF9C6162B86}" srcId="{55BA43B0-9715-4777-90E9-7F9DDD2C0AC0}" destId="{92466DDB-E0AA-402D-B43C-936DC20B3209}" srcOrd="4" destOrd="0" parTransId="{C23FB256-463B-4F3C-8CAF-63F34FF26DA9}" sibTransId="{B4D0E93C-E201-488F-B3FA-2CDFB0F4AD4F}"/>
    <dgm:cxn modelId="{B2FE74E5-73E7-4059-9DAF-FE704090A6B9}" type="presOf" srcId="{55BA43B0-9715-4777-90E9-7F9DDD2C0AC0}" destId="{2C695284-71DB-4D7C-8C07-C75146484ADB}" srcOrd="0" destOrd="0" presId="urn:microsoft.com/office/officeart/2005/8/layout/default"/>
    <dgm:cxn modelId="{DA13F7FE-D14A-4269-834F-ACD488F4A36F}" type="presOf" srcId="{9B4173FA-14E8-4BCC-BDC8-44F7ECCCBAC2}" destId="{E8EC69E4-7353-4C94-BC8D-1E27D36D4900}" srcOrd="0" destOrd="0" presId="urn:microsoft.com/office/officeart/2005/8/layout/default"/>
    <dgm:cxn modelId="{72F343C9-848B-4FD4-9AC6-31D56B09354B}" type="presParOf" srcId="{2C695284-71DB-4D7C-8C07-C75146484ADB}" destId="{9509EE29-F6D5-43A7-ADC1-FD7FBEAEAF57}" srcOrd="0" destOrd="0" presId="urn:microsoft.com/office/officeart/2005/8/layout/default"/>
    <dgm:cxn modelId="{5F20FE57-AEE9-4EBE-B6A9-63C8DAFE2995}" type="presParOf" srcId="{2C695284-71DB-4D7C-8C07-C75146484ADB}" destId="{7ED9F740-AC89-4277-AA01-312FFB27132F}" srcOrd="1" destOrd="0" presId="urn:microsoft.com/office/officeart/2005/8/layout/default"/>
    <dgm:cxn modelId="{2B8C00E3-8181-4E74-8EC2-1D8413024AC4}" type="presParOf" srcId="{2C695284-71DB-4D7C-8C07-C75146484ADB}" destId="{E8EC69E4-7353-4C94-BC8D-1E27D36D4900}" srcOrd="2" destOrd="0" presId="urn:microsoft.com/office/officeart/2005/8/layout/default"/>
    <dgm:cxn modelId="{7F03ACBA-ECB7-4312-8F9B-9661F16A30E6}" type="presParOf" srcId="{2C695284-71DB-4D7C-8C07-C75146484ADB}" destId="{3B9A8292-ABF0-44F6-852D-3B0AF0CA0AD9}" srcOrd="3" destOrd="0" presId="urn:microsoft.com/office/officeart/2005/8/layout/default"/>
    <dgm:cxn modelId="{54D1FF52-222B-4CDC-8116-60E13196BBAD}" type="presParOf" srcId="{2C695284-71DB-4D7C-8C07-C75146484ADB}" destId="{6EB30E8A-2278-4993-A2DA-946E21255EB6}" srcOrd="4" destOrd="0" presId="urn:microsoft.com/office/officeart/2005/8/layout/default"/>
    <dgm:cxn modelId="{A24B4501-E32E-4163-BF8B-4EA859C9EECE}" type="presParOf" srcId="{2C695284-71DB-4D7C-8C07-C75146484ADB}" destId="{4A323D93-9596-4B1F-88B8-7071F51D05C4}" srcOrd="5" destOrd="0" presId="urn:microsoft.com/office/officeart/2005/8/layout/default"/>
    <dgm:cxn modelId="{8A428583-17E4-41FC-86E5-A68004350B4C}" type="presParOf" srcId="{2C695284-71DB-4D7C-8C07-C75146484ADB}" destId="{9046FA2B-1F11-4195-A65B-26DBD1B0915A}" srcOrd="6" destOrd="0" presId="urn:microsoft.com/office/officeart/2005/8/layout/default"/>
    <dgm:cxn modelId="{8A864DE7-CF0B-4274-AF36-8E36CA308DE1}" type="presParOf" srcId="{2C695284-71DB-4D7C-8C07-C75146484ADB}" destId="{E453C23C-658A-497C-A50A-07E512631025}" srcOrd="7" destOrd="0" presId="urn:microsoft.com/office/officeart/2005/8/layout/default"/>
    <dgm:cxn modelId="{596AB54C-1AFC-47C2-9E17-F4B2452B64B0}" type="presParOf" srcId="{2C695284-71DB-4D7C-8C07-C75146484ADB}" destId="{41975984-083A-4B47-ABD1-E1CE679760E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102072-6F2A-4438-8E56-7061F15A164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nb-NO"/>
        </a:p>
      </dgm:t>
    </dgm:pt>
    <dgm:pt modelId="{F2072A9A-E5C5-41CF-8620-965BE3E1A1C1}">
      <dgm:prSet/>
      <dgm:spPr/>
      <dgm:t>
        <a:bodyPr/>
        <a:lstStyle/>
        <a:p>
          <a:r>
            <a:rPr lang="nb-NO" dirty="0"/>
            <a:t>Forbedret listeforslagsportal</a:t>
          </a:r>
        </a:p>
      </dgm:t>
    </dgm:pt>
    <dgm:pt modelId="{2FC40333-584F-4762-8C40-1204801B9548}" type="parTrans" cxnId="{55244D86-71AB-4762-9524-F951C5ADDFB0}">
      <dgm:prSet/>
      <dgm:spPr/>
      <dgm:t>
        <a:bodyPr/>
        <a:lstStyle/>
        <a:p>
          <a:endParaRPr lang="nb-NO"/>
        </a:p>
      </dgm:t>
    </dgm:pt>
    <dgm:pt modelId="{70061B77-A305-4B56-8EB6-B517F75CC5C9}" type="sibTrans" cxnId="{55244D86-71AB-4762-9524-F951C5ADDFB0}">
      <dgm:prSet/>
      <dgm:spPr/>
      <dgm:t>
        <a:bodyPr/>
        <a:lstStyle/>
        <a:p>
          <a:endParaRPr lang="nb-NO"/>
        </a:p>
      </dgm:t>
    </dgm:pt>
    <dgm:pt modelId="{EAF84097-2A8B-4A16-9C4C-C1F6AD59ADAF}">
      <dgm:prSet/>
      <dgm:spPr/>
      <dgm:t>
        <a:bodyPr/>
        <a:lstStyle/>
        <a:p>
          <a:r>
            <a:rPr lang="nb-NO"/>
            <a:t>EVA – som før</a:t>
          </a:r>
        </a:p>
      </dgm:t>
    </dgm:pt>
    <dgm:pt modelId="{E629733F-ABAA-4275-A91B-7B48F2FE75CF}" type="parTrans" cxnId="{DF539E3C-119A-4C2B-9E01-3209944E43B8}">
      <dgm:prSet/>
      <dgm:spPr/>
      <dgm:t>
        <a:bodyPr/>
        <a:lstStyle/>
        <a:p>
          <a:endParaRPr lang="nb-NO"/>
        </a:p>
      </dgm:t>
    </dgm:pt>
    <dgm:pt modelId="{9ED1EACC-F77F-44F9-80D0-D12D097980F1}" type="sibTrans" cxnId="{DF539E3C-119A-4C2B-9E01-3209944E43B8}">
      <dgm:prSet/>
      <dgm:spPr/>
      <dgm:t>
        <a:bodyPr/>
        <a:lstStyle/>
        <a:p>
          <a:endParaRPr lang="nb-NO"/>
        </a:p>
      </dgm:t>
    </dgm:pt>
    <dgm:pt modelId="{9815D323-59E4-4DCE-9FAD-5FC46CC4D5E4}">
      <dgm:prSet/>
      <dgm:spPr/>
      <dgm:t>
        <a:bodyPr/>
        <a:lstStyle/>
        <a:p>
          <a:r>
            <a:rPr lang="nb-NO"/>
            <a:t>Endringer i regelverk</a:t>
          </a:r>
        </a:p>
      </dgm:t>
    </dgm:pt>
    <dgm:pt modelId="{E9AE7A74-0DE8-4BB9-986B-E61D6C64036F}" type="parTrans" cxnId="{AA4D58A6-69C1-499C-B416-BA5493301751}">
      <dgm:prSet/>
      <dgm:spPr/>
      <dgm:t>
        <a:bodyPr/>
        <a:lstStyle/>
        <a:p>
          <a:endParaRPr lang="nb-NO"/>
        </a:p>
      </dgm:t>
    </dgm:pt>
    <dgm:pt modelId="{5937AA40-BB35-4D0B-A164-B1DCD00DE12C}" type="sibTrans" cxnId="{AA4D58A6-69C1-499C-B416-BA5493301751}">
      <dgm:prSet/>
      <dgm:spPr/>
      <dgm:t>
        <a:bodyPr/>
        <a:lstStyle/>
        <a:p>
          <a:endParaRPr lang="nb-NO"/>
        </a:p>
      </dgm:t>
    </dgm:pt>
    <dgm:pt modelId="{2159C167-0DE6-484A-9B14-FF400AFC7F07}">
      <dgm:prSet/>
      <dgm:spPr/>
      <dgm:t>
        <a:bodyPr/>
        <a:lstStyle/>
        <a:p>
          <a:r>
            <a:rPr lang="nb-NO"/>
            <a:t>Fylkeskommunene behandler</a:t>
          </a:r>
        </a:p>
      </dgm:t>
    </dgm:pt>
    <dgm:pt modelId="{CFF41F72-6B83-4C54-BB73-70A306BA2CE5}" type="parTrans" cxnId="{95860DA1-4C13-44CB-803E-CD66376BB30D}">
      <dgm:prSet/>
      <dgm:spPr/>
      <dgm:t>
        <a:bodyPr/>
        <a:lstStyle/>
        <a:p>
          <a:endParaRPr lang="nb-NO"/>
        </a:p>
      </dgm:t>
    </dgm:pt>
    <dgm:pt modelId="{8C64D49D-9FD0-4461-8C84-6E157EB6B2C6}" type="sibTrans" cxnId="{95860DA1-4C13-44CB-803E-CD66376BB30D}">
      <dgm:prSet/>
      <dgm:spPr/>
      <dgm:t>
        <a:bodyPr/>
        <a:lstStyle/>
        <a:p>
          <a:endParaRPr lang="nb-NO"/>
        </a:p>
      </dgm:t>
    </dgm:pt>
    <dgm:pt modelId="{C03A6961-ED96-40F9-A22A-D34F73986122}" type="pres">
      <dgm:prSet presAssocID="{16102072-6F2A-4438-8E56-7061F15A164F}" presName="linear" presStyleCnt="0">
        <dgm:presLayoutVars>
          <dgm:animLvl val="lvl"/>
          <dgm:resizeHandles val="exact"/>
        </dgm:presLayoutVars>
      </dgm:prSet>
      <dgm:spPr/>
    </dgm:pt>
    <dgm:pt modelId="{2691D339-B078-4FFE-B35E-6A6B855C4DF9}" type="pres">
      <dgm:prSet presAssocID="{F2072A9A-E5C5-41CF-8620-965BE3E1A1C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4873A7-DDBE-4065-A2E1-06612A980FD5}" type="pres">
      <dgm:prSet presAssocID="{70061B77-A305-4B56-8EB6-B517F75CC5C9}" presName="spacer" presStyleCnt="0"/>
      <dgm:spPr/>
    </dgm:pt>
    <dgm:pt modelId="{4B37AE18-8CFE-4D95-96D0-28E6840F5DC5}" type="pres">
      <dgm:prSet presAssocID="{EAF84097-2A8B-4A16-9C4C-C1F6AD59AD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355957C-728F-4B89-959D-F792A769DC11}" type="pres">
      <dgm:prSet presAssocID="{9ED1EACC-F77F-44F9-80D0-D12D097980F1}" presName="spacer" presStyleCnt="0"/>
      <dgm:spPr/>
    </dgm:pt>
    <dgm:pt modelId="{DDF901D1-48D9-4487-9581-9BFE2DC5FC04}" type="pres">
      <dgm:prSet presAssocID="{9815D323-59E4-4DCE-9FAD-5FC46CC4D5E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5340CD-6DF8-4A2A-81FA-3998F2E2A9FA}" type="pres">
      <dgm:prSet presAssocID="{5937AA40-BB35-4D0B-A164-B1DCD00DE12C}" presName="spacer" presStyleCnt="0"/>
      <dgm:spPr/>
    </dgm:pt>
    <dgm:pt modelId="{5AA9A537-CDFF-4B78-BED9-686E6FF50E97}" type="pres">
      <dgm:prSet presAssocID="{2159C167-0DE6-484A-9B14-FF400AFC7F0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333C16-797F-4026-8DA6-97A8BDF2C9DC}" type="presOf" srcId="{9815D323-59E4-4DCE-9FAD-5FC46CC4D5E4}" destId="{DDF901D1-48D9-4487-9581-9BFE2DC5FC04}" srcOrd="0" destOrd="0" presId="urn:microsoft.com/office/officeart/2005/8/layout/vList2"/>
    <dgm:cxn modelId="{DF539E3C-119A-4C2B-9E01-3209944E43B8}" srcId="{16102072-6F2A-4438-8E56-7061F15A164F}" destId="{EAF84097-2A8B-4A16-9C4C-C1F6AD59ADAF}" srcOrd="1" destOrd="0" parTransId="{E629733F-ABAA-4275-A91B-7B48F2FE75CF}" sibTransId="{9ED1EACC-F77F-44F9-80D0-D12D097980F1}"/>
    <dgm:cxn modelId="{55244D86-71AB-4762-9524-F951C5ADDFB0}" srcId="{16102072-6F2A-4438-8E56-7061F15A164F}" destId="{F2072A9A-E5C5-41CF-8620-965BE3E1A1C1}" srcOrd="0" destOrd="0" parTransId="{2FC40333-584F-4762-8C40-1204801B9548}" sibTransId="{70061B77-A305-4B56-8EB6-B517F75CC5C9}"/>
    <dgm:cxn modelId="{95860DA1-4C13-44CB-803E-CD66376BB30D}" srcId="{16102072-6F2A-4438-8E56-7061F15A164F}" destId="{2159C167-0DE6-484A-9B14-FF400AFC7F07}" srcOrd="3" destOrd="0" parTransId="{CFF41F72-6B83-4C54-BB73-70A306BA2CE5}" sibTransId="{8C64D49D-9FD0-4461-8C84-6E157EB6B2C6}"/>
    <dgm:cxn modelId="{AA4D58A6-69C1-499C-B416-BA5493301751}" srcId="{16102072-6F2A-4438-8E56-7061F15A164F}" destId="{9815D323-59E4-4DCE-9FAD-5FC46CC4D5E4}" srcOrd="2" destOrd="0" parTransId="{E9AE7A74-0DE8-4BB9-986B-E61D6C64036F}" sibTransId="{5937AA40-BB35-4D0B-A164-B1DCD00DE12C}"/>
    <dgm:cxn modelId="{66422BE5-5C09-49CA-BA0F-10C48444C0F5}" type="presOf" srcId="{2159C167-0DE6-484A-9B14-FF400AFC7F07}" destId="{5AA9A537-CDFF-4B78-BED9-686E6FF50E97}" srcOrd="0" destOrd="0" presId="urn:microsoft.com/office/officeart/2005/8/layout/vList2"/>
    <dgm:cxn modelId="{662497EB-705B-43B9-AD42-EEF1B28CC9FF}" type="presOf" srcId="{16102072-6F2A-4438-8E56-7061F15A164F}" destId="{C03A6961-ED96-40F9-A22A-D34F73986122}" srcOrd="0" destOrd="0" presId="urn:microsoft.com/office/officeart/2005/8/layout/vList2"/>
    <dgm:cxn modelId="{4E1CF1F4-8EBA-42D4-8FBE-17150A97780A}" type="presOf" srcId="{EAF84097-2A8B-4A16-9C4C-C1F6AD59ADAF}" destId="{4B37AE18-8CFE-4D95-96D0-28E6840F5DC5}" srcOrd="0" destOrd="0" presId="urn:microsoft.com/office/officeart/2005/8/layout/vList2"/>
    <dgm:cxn modelId="{0CA2A1F9-BE71-4F6D-B4A0-97653E85EC9F}" type="presOf" srcId="{F2072A9A-E5C5-41CF-8620-965BE3E1A1C1}" destId="{2691D339-B078-4FFE-B35E-6A6B855C4DF9}" srcOrd="0" destOrd="0" presId="urn:microsoft.com/office/officeart/2005/8/layout/vList2"/>
    <dgm:cxn modelId="{80441F32-D575-4188-98FA-87F0D1446664}" type="presParOf" srcId="{C03A6961-ED96-40F9-A22A-D34F73986122}" destId="{2691D339-B078-4FFE-B35E-6A6B855C4DF9}" srcOrd="0" destOrd="0" presId="urn:microsoft.com/office/officeart/2005/8/layout/vList2"/>
    <dgm:cxn modelId="{8858D50F-F840-4070-8091-D1B258919E25}" type="presParOf" srcId="{C03A6961-ED96-40F9-A22A-D34F73986122}" destId="{694873A7-DDBE-4065-A2E1-06612A980FD5}" srcOrd="1" destOrd="0" presId="urn:microsoft.com/office/officeart/2005/8/layout/vList2"/>
    <dgm:cxn modelId="{5F2EAFA9-B26D-4430-820A-821C79A420EF}" type="presParOf" srcId="{C03A6961-ED96-40F9-A22A-D34F73986122}" destId="{4B37AE18-8CFE-4D95-96D0-28E6840F5DC5}" srcOrd="2" destOrd="0" presId="urn:microsoft.com/office/officeart/2005/8/layout/vList2"/>
    <dgm:cxn modelId="{0B0E6DCF-218F-4E5F-955F-6E1C594DC4D7}" type="presParOf" srcId="{C03A6961-ED96-40F9-A22A-D34F73986122}" destId="{F355957C-728F-4B89-959D-F792A769DC11}" srcOrd="3" destOrd="0" presId="urn:microsoft.com/office/officeart/2005/8/layout/vList2"/>
    <dgm:cxn modelId="{A6E582C5-4CFF-4A79-851F-55560A063BF8}" type="presParOf" srcId="{C03A6961-ED96-40F9-A22A-D34F73986122}" destId="{DDF901D1-48D9-4487-9581-9BFE2DC5FC04}" srcOrd="4" destOrd="0" presId="urn:microsoft.com/office/officeart/2005/8/layout/vList2"/>
    <dgm:cxn modelId="{EEB762DB-E415-40AD-B5E3-B2DBC144E6BE}" type="presParOf" srcId="{C03A6961-ED96-40F9-A22A-D34F73986122}" destId="{D55340CD-6DF8-4A2A-81FA-3998F2E2A9FA}" srcOrd="5" destOrd="0" presId="urn:microsoft.com/office/officeart/2005/8/layout/vList2"/>
    <dgm:cxn modelId="{470C9492-FD3D-4613-9A6B-B1A1CAB96D9B}" type="presParOf" srcId="{C03A6961-ED96-40F9-A22A-D34F73986122}" destId="{5AA9A537-CDFF-4B78-BED9-686E6FF50E9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BF22E9-EDE7-43ED-871A-9D2A784B644F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C03D3F-3933-4931-B3A4-171BF7EE04D0}">
      <dgm:prSet/>
      <dgm:spPr/>
      <dgm:t>
        <a:bodyPr/>
        <a:lstStyle/>
        <a:p>
          <a:r>
            <a:rPr lang="nb-NO" dirty="0"/>
            <a:t>Lagt til side</a:t>
          </a:r>
          <a:endParaRPr lang="en-US" dirty="0"/>
        </a:p>
      </dgm:t>
    </dgm:pt>
    <dgm:pt modelId="{93BFD933-1D83-4944-BEDC-E926CFCEE097}" type="parTrans" cxnId="{91BA489C-6727-4E0F-9931-CBC954477EDD}">
      <dgm:prSet/>
      <dgm:spPr/>
      <dgm:t>
        <a:bodyPr/>
        <a:lstStyle/>
        <a:p>
          <a:endParaRPr lang="en-US"/>
        </a:p>
      </dgm:t>
    </dgm:pt>
    <dgm:pt modelId="{6A9323E0-1E40-4830-850E-2349770A30F9}" type="sibTrans" cxnId="{91BA489C-6727-4E0F-9931-CBC954477EDD}">
      <dgm:prSet/>
      <dgm:spPr/>
      <dgm:t>
        <a:bodyPr/>
        <a:lstStyle/>
        <a:p>
          <a:endParaRPr lang="en-US"/>
        </a:p>
      </dgm:t>
    </dgm:pt>
    <dgm:pt modelId="{B1B0E828-34E3-4C9F-939B-2A2F4CC525F7}">
      <dgm:prSet/>
      <dgm:spPr/>
      <dgm:t>
        <a:bodyPr/>
        <a:lstStyle/>
        <a:p>
          <a:r>
            <a:rPr lang="nb-NO" dirty="0"/>
            <a:t>Tvilsomme sedler</a:t>
          </a:r>
          <a:endParaRPr lang="en-US" dirty="0"/>
        </a:p>
      </dgm:t>
    </dgm:pt>
    <dgm:pt modelId="{2CB3D9F0-B7E0-4B7F-BD4E-35EDC0AF5D04}" type="parTrans" cxnId="{0A3BC1E4-30EC-4650-9770-381D39FDF13F}">
      <dgm:prSet/>
      <dgm:spPr/>
      <dgm:t>
        <a:bodyPr/>
        <a:lstStyle/>
        <a:p>
          <a:endParaRPr lang="en-US"/>
        </a:p>
      </dgm:t>
    </dgm:pt>
    <dgm:pt modelId="{396AD353-CBBE-4C16-8E2E-29AD11C9D33E}" type="sibTrans" cxnId="{0A3BC1E4-30EC-4650-9770-381D39FDF13F}">
      <dgm:prSet/>
      <dgm:spPr/>
      <dgm:t>
        <a:bodyPr/>
        <a:lstStyle/>
        <a:p>
          <a:endParaRPr lang="en-US"/>
        </a:p>
      </dgm:t>
    </dgm:pt>
    <dgm:pt modelId="{4F64847A-5D1A-4BE0-8D10-CAFFDC91322E}">
      <dgm:prSet/>
      <dgm:spPr/>
      <dgm:t>
        <a:bodyPr/>
        <a:lstStyle/>
        <a:p>
          <a:r>
            <a:rPr lang="nb-NO" dirty="0"/>
            <a:t>Telling per lokale</a:t>
          </a:r>
          <a:endParaRPr lang="en-US" dirty="0"/>
        </a:p>
      </dgm:t>
    </dgm:pt>
    <dgm:pt modelId="{AEF6CB02-3071-4A18-95B4-D56AFA4F0568}" type="parTrans" cxnId="{B1D9F509-F0F5-4598-97B6-9A42DC7B5C1B}">
      <dgm:prSet/>
      <dgm:spPr/>
      <dgm:t>
        <a:bodyPr/>
        <a:lstStyle/>
        <a:p>
          <a:endParaRPr lang="nb-NO"/>
        </a:p>
      </dgm:t>
    </dgm:pt>
    <dgm:pt modelId="{5BEBEA27-090E-4C8A-A718-16D095502365}" type="sibTrans" cxnId="{B1D9F509-F0F5-4598-97B6-9A42DC7B5C1B}">
      <dgm:prSet/>
      <dgm:spPr/>
      <dgm:t>
        <a:bodyPr/>
        <a:lstStyle/>
        <a:p>
          <a:endParaRPr lang="nb-NO"/>
        </a:p>
      </dgm:t>
    </dgm:pt>
    <dgm:pt modelId="{190711DD-DCFA-4FC5-8FFC-D8F7CF4915C2}">
      <dgm:prSet/>
      <dgm:spPr/>
      <dgm:t>
        <a:bodyPr/>
        <a:lstStyle/>
        <a:p>
          <a:r>
            <a:rPr lang="nb-NO"/>
            <a:t>Navn på tellinger</a:t>
          </a:r>
          <a:endParaRPr lang="en-US" dirty="0"/>
        </a:p>
      </dgm:t>
    </dgm:pt>
    <dgm:pt modelId="{1F87DB02-A3F6-4C3D-B68F-421AFD381419}" type="parTrans" cxnId="{4A3147B9-8E05-4E50-84D7-87DDF1639F6B}">
      <dgm:prSet/>
      <dgm:spPr/>
      <dgm:t>
        <a:bodyPr/>
        <a:lstStyle/>
        <a:p>
          <a:endParaRPr lang="nb-NO"/>
        </a:p>
      </dgm:t>
    </dgm:pt>
    <dgm:pt modelId="{5F8BAAFD-8D7F-41FB-B7D0-D428909AE2CE}" type="sibTrans" cxnId="{4A3147B9-8E05-4E50-84D7-87DDF1639F6B}">
      <dgm:prSet/>
      <dgm:spPr/>
      <dgm:t>
        <a:bodyPr/>
        <a:lstStyle/>
        <a:p>
          <a:endParaRPr lang="nb-NO"/>
        </a:p>
      </dgm:t>
    </dgm:pt>
    <dgm:pt modelId="{F0327B06-D29F-4205-811B-88AB0AD4A659}">
      <dgm:prSet/>
      <dgm:spPr/>
      <dgm:t>
        <a:bodyPr/>
        <a:lstStyle/>
        <a:p>
          <a:r>
            <a:rPr lang="nb-NO"/>
            <a:t>Antall sedler for opptelling</a:t>
          </a:r>
          <a:endParaRPr lang="en-US" dirty="0"/>
        </a:p>
      </dgm:t>
    </dgm:pt>
    <dgm:pt modelId="{0DD53408-EBD7-4009-92AB-F5FD6AAF2BB8}" type="parTrans" cxnId="{141C62E0-51E2-431D-8F48-03A272A5C68D}">
      <dgm:prSet/>
      <dgm:spPr/>
      <dgm:t>
        <a:bodyPr/>
        <a:lstStyle/>
        <a:p>
          <a:endParaRPr lang="nb-NO"/>
        </a:p>
      </dgm:t>
    </dgm:pt>
    <dgm:pt modelId="{18279B7E-3F5D-4F30-BB57-C69E2ACBD26E}" type="sibTrans" cxnId="{141C62E0-51E2-431D-8F48-03A272A5C68D}">
      <dgm:prSet/>
      <dgm:spPr/>
      <dgm:t>
        <a:bodyPr/>
        <a:lstStyle/>
        <a:p>
          <a:endParaRPr lang="nb-NO"/>
        </a:p>
      </dgm:t>
    </dgm:pt>
    <dgm:pt modelId="{3A3EB8AE-B91F-47CA-95A1-308D2B2F526A}" type="pres">
      <dgm:prSet presAssocID="{ECBF22E9-EDE7-43ED-871A-9D2A784B644F}" presName="diagram" presStyleCnt="0">
        <dgm:presLayoutVars>
          <dgm:dir/>
          <dgm:resizeHandles val="exact"/>
        </dgm:presLayoutVars>
      </dgm:prSet>
      <dgm:spPr/>
    </dgm:pt>
    <dgm:pt modelId="{1F9CB35A-4103-4449-8984-9122876DE18E}" type="pres">
      <dgm:prSet presAssocID="{71C03D3F-3933-4931-B3A4-171BF7EE04D0}" presName="node" presStyleLbl="node1" presStyleIdx="0" presStyleCnt="5">
        <dgm:presLayoutVars>
          <dgm:bulletEnabled val="1"/>
        </dgm:presLayoutVars>
      </dgm:prSet>
      <dgm:spPr/>
    </dgm:pt>
    <dgm:pt modelId="{16542BC2-649E-4C11-A828-BB579FE863BD}" type="pres">
      <dgm:prSet presAssocID="{6A9323E0-1E40-4830-850E-2349770A30F9}" presName="sibTrans" presStyleCnt="0"/>
      <dgm:spPr/>
    </dgm:pt>
    <dgm:pt modelId="{2B861DA2-7638-4E46-BEF5-F90FCD5AC038}" type="pres">
      <dgm:prSet presAssocID="{190711DD-DCFA-4FC5-8FFC-D8F7CF4915C2}" presName="node" presStyleLbl="node1" presStyleIdx="1" presStyleCnt="5">
        <dgm:presLayoutVars>
          <dgm:bulletEnabled val="1"/>
        </dgm:presLayoutVars>
      </dgm:prSet>
      <dgm:spPr/>
    </dgm:pt>
    <dgm:pt modelId="{F0DC78CF-B2BE-47C1-8523-BC739CCE70F3}" type="pres">
      <dgm:prSet presAssocID="{5F8BAAFD-8D7F-41FB-B7D0-D428909AE2CE}" presName="sibTrans" presStyleCnt="0"/>
      <dgm:spPr/>
    </dgm:pt>
    <dgm:pt modelId="{BFFA3C44-D8FE-4CF9-9FF5-355DA11F03D9}" type="pres">
      <dgm:prSet presAssocID="{4F64847A-5D1A-4BE0-8D10-CAFFDC91322E}" presName="node" presStyleLbl="node1" presStyleIdx="2" presStyleCnt="5">
        <dgm:presLayoutVars>
          <dgm:bulletEnabled val="1"/>
        </dgm:presLayoutVars>
      </dgm:prSet>
      <dgm:spPr/>
    </dgm:pt>
    <dgm:pt modelId="{2F57597C-0F4D-4E8E-B366-DCA117C0BED0}" type="pres">
      <dgm:prSet presAssocID="{5BEBEA27-090E-4C8A-A718-16D095502365}" presName="sibTrans" presStyleCnt="0"/>
      <dgm:spPr/>
    </dgm:pt>
    <dgm:pt modelId="{AD5BFA04-BDA2-4638-93F8-DC891ADC13C2}" type="pres">
      <dgm:prSet presAssocID="{F0327B06-D29F-4205-811B-88AB0AD4A659}" presName="node" presStyleLbl="node1" presStyleIdx="3" presStyleCnt="5">
        <dgm:presLayoutVars>
          <dgm:bulletEnabled val="1"/>
        </dgm:presLayoutVars>
      </dgm:prSet>
      <dgm:spPr/>
    </dgm:pt>
    <dgm:pt modelId="{9A81152E-BE49-41FA-BF24-8035FDB6F5AB}" type="pres">
      <dgm:prSet presAssocID="{18279B7E-3F5D-4F30-BB57-C69E2ACBD26E}" presName="sibTrans" presStyleCnt="0"/>
      <dgm:spPr/>
    </dgm:pt>
    <dgm:pt modelId="{747E79BB-EAA2-4CFE-808D-826FA59C0E85}" type="pres">
      <dgm:prSet presAssocID="{B1B0E828-34E3-4C9F-939B-2A2F4CC525F7}" presName="node" presStyleLbl="node1" presStyleIdx="4" presStyleCnt="5">
        <dgm:presLayoutVars>
          <dgm:bulletEnabled val="1"/>
        </dgm:presLayoutVars>
      </dgm:prSet>
      <dgm:spPr/>
    </dgm:pt>
  </dgm:ptLst>
  <dgm:cxnLst>
    <dgm:cxn modelId="{B1D9F509-F0F5-4598-97B6-9A42DC7B5C1B}" srcId="{ECBF22E9-EDE7-43ED-871A-9D2A784B644F}" destId="{4F64847A-5D1A-4BE0-8D10-CAFFDC91322E}" srcOrd="2" destOrd="0" parTransId="{AEF6CB02-3071-4A18-95B4-D56AFA4F0568}" sibTransId="{5BEBEA27-090E-4C8A-A718-16D095502365}"/>
    <dgm:cxn modelId="{4E382F48-86EE-447C-9A07-E68401233940}" type="presOf" srcId="{B1B0E828-34E3-4C9F-939B-2A2F4CC525F7}" destId="{747E79BB-EAA2-4CFE-808D-826FA59C0E85}" srcOrd="0" destOrd="0" presId="urn:microsoft.com/office/officeart/2005/8/layout/default"/>
    <dgm:cxn modelId="{75F3A351-106A-4A0F-99B4-2E1A52C4EC30}" type="presOf" srcId="{4F64847A-5D1A-4BE0-8D10-CAFFDC91322E}" destId="{BFFA3C44-D8FE-4CF9-9FF5-355DA11F03D9}" srcOrd="0" destOrd="0" presId="urn:microsoft.com/office/officeart/2005/8/layout/default"/>
    <dgm:cxn modelId="{91BA489C-6727-4E0F-9931-CBC954477EDD}" srcId="{ECBF22E9-EDE7-43ED-871A-9D2A784B644F}" destId="{71C03D3F-3933-4931-B3A4-171BF7EE04D0}" srcOrd="0" destOrd="0" parTransId="{93BFD933-1D83-4944-BEDC-E926CFCEE097}" sibTransId="{6A9323E0-1E40-4830-850E-2349770A30F9}"/>
    <dgm:cxn modelId="{DD95DCA5-2223-42AB-96F3-52D1A4DD3032}" type="presOf" srcId="{ECBF22E9-EDE7-43ED-871A-9D2A784B644F}" destId="{3A3EB8AE-B91F-47CA-95A1-308D2B2F526A}" srcOrd="0" destOrd="0" presId="urn:microsoft.com/office/officeart/2005/8/layout/default"/>
    <dgm:cxn modelId="{4A3147B9-8E05-4E50-84D7-87DDF1639F6B}" srcId="{ECBF22E9-EDE7-43ED-871A-9D2A784B644F}" destId="{190711DD-DCFA-4FC5-8FFC-D8F7CF4915C2}" srcOrd="1" destOrd="0" parTransId="{1F87DB02-A3F6-4C3D-B68F-421AFD381419}" sibTransId="{5F8BAAFD-8D7F-41FB-B7D0-D428909AE2CE}"/>
    <dgm:cxn modelId="{65D5FABC-DA1B-453B-A969-3D57E6D8F959}" type="presOf" srcId="{71C03D3F-3933-4931-B3A4-171BF7EE04D0}" destId="{1F9CB35A-4103-4449-8984-9122876DE18E}" srcOrd="0" destOrd="0" presId="urn:microsoft.com/office/officeart/2005/8/layout/default"/>
    <dgm:cxn modelId="{DC8B0ACD-98E8-4ADE-B426-1CD26693BF9F}" type="presOf" srcId="{F0327B06-D29F-4205-811B-88AB0AD4A659}" destId="{AD5BFA04-BDA2-4638-93F8-DC891ADC13C2}" srcOrd="0" destOrd="0" presId="urn:microsoft.com/office/officeart/2005/8/layout/default"/>
    <dgm:cxn modelId="{141C62E0-51E2-431D-8F48-03A272A5C68D}" srcId="{ECBF22E9-EDE7-43ED-871A-9D2A784B644F}" destId="{F0327B06-D29F-4205-811B-88AB0AD4A659}" srcOrd="3" destOrd="0" parTransId="{0DD53408-EBD7-4009-92AB-F5FD6AAF2BB8}" sibTransId="{18279B7E-3F5D-4F30-BB57-C69E2ACBD26E}"/>
    <dgm:cxn modelId="{0A3BC1E4-30EC-4650-9770-381D39FDF13F}" srcId="{ECBF22E9-EDE7-43ED-871A-9D2A784B644F}" destId="{B1B0E828-34E3-4C9F-939B-2A2F4CC525F7}" srcOrd="4" destOrd="0" parTransId="{2CB3D9F0-B7E0-4B7F-BD4E-35EDC0AF5D04}" sibTransId="{396AD353-CBBE-4C16-8E2E-29AD11C9D33E}"/>
    <dgm:cxn modelId="{555A3CE9-81B2-48BA-9E52-8ADDAE9E47ED}" type="presOf" srcId="{190711DD-DCFA-4FC5-8FFC-D8F7CF4915C2}" destId="{2B861DA2-7638-4E46-BEF5-F90FCD5AC038}" srcOrd="0" destOrd="0" presId="urn:microsoft.com/office/officeart/2005/8/layout/default"/>
    <dgm:cxn modelId="{C100D3CE-1973-404E-9013-BBBE0830C73E}" type="presParOf" srcId="{3A3EB8AE-B91F-47CA-95A1-308D2B2F526A}" destId="{1F9CB35A-4103-4449-8984-9122876DE18E}" srcOrd="0" destOrd="0" presId="urn:microsoft.com/office/officeart/2005/8/layout/default"/>
    <dgm:cxn modelId="{97DF0257-998A-4C38-9B62-33FA26D12B50}" type="presParOf" srcId="{3A3EB8AE-B91F-47CA-95A1-308D2B2F526A}" destId="{16542BC2-649E-4C11-A828-BB579FE863BD}" srcOrd="1" destOrd="0" presId="urn:microsoft.com/office/officeart/2005/8/layout/default"/>
    <dgm:cxn modelId="{88F653E2-6B84-489F-8C34-A95909C05E7D}" type="presParOf" srcId="{3A3EB8AE-B91F-47CA-95A1-308D2B2F526A}" destId="{2B861DA2-7638-4E46-BEF5-F90FCD5AC038}" srcOrd="2" destOrd="0" presId="urn:microsoft.com/office/officeart/2005/8/layout/default"/>
    <dgm:cxn modelId="{8C4DEDAB-17D7-439B-9B3E-031E3ABCF25F}" type="presParOf" srcId="{3A3EB8AE-B91F-47CA-95A1-308D2B2F526A}" destId="{F0DC78CF-B2BE-47C1-8523-BC739CCE70F3}" srcOrd="3" destOrd="0" presId="urn:microsoft.com/office/officeart/2005/8/layout/default"/>
    <dgm:cxn modelId="{626558BC-22B7-4E49-94A3-1311D1CE74E2}" type="presParOf" srcId="{3A3EB8AE-B91F-47CA-95A1-308D2B2F526A}" destId="{BFFA3C44-D8FE-4CF9-9FF5-355DA11F03D9}" srcOrd="4" destOrd="0" presId="urn:microsoft.com/office/officeart/2005/8/layout/default"/>
    <dgm:cxn modelId="{58685722-FE63-4417-AA6A-04825F9D4B72}" type="presParOf" srcId="{3A3EB8AE-B91F-47CA-95A1-308D2B2F526A}" destId="{2F57597C-0F4D-4E8E-B366-DCA117C0BED0}" srcOrd="5" destOrd="0" presId="urn:microsoft.com/office/officeart/2005/8/layout/default"/>
    <dgm:cxn modelId="{DFAF0BB4-71EB-430C-B192-CF000E0A57AC}" type="presParOf" srcId="{3A3EB8AE-B91F-47CA-95A1-308D2B2F526A}" destId="{AD5BFA04-BDA2-4638-93F8-DC891ADC13C2}" srcOrd="6" destOrd="0" presId="urn:microsoft.com/office/officeart/2005/8/layout/default"/>
    <dgm:cxn modelId="{4ECDEA76-2E20-475A-BDCC-A189CDF41169}" type="presParOf" srcId="{3A3EB8AE-B91F-47CA-95A1-308D2B2F526A}" destId="{9A81152E-BE49-41FA-BF24-8035FDB6F5AB}" srcOrd="7" destOrd="0" presId="urn:microsoft.com/office/officeart/2005/8/layout/default"/>
    <dgm:cxn modelId="{F21548D5-0ED0-4794-9CD9-67D7F62EF813}" type="presParOf" srcId="{3A3EB8AE-B91F-47CA-95A1-308D2B2F526A}" destId="{747E79BB-EAA2-4CFE-808D-826FA59C0E8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BF22E9-EDE7-43ED-871A-9D2A784B644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1C03D3F-3933-4931-B3A4-171BF7EE04D0}">
      <dgm:prSet/>
      <dgm:spPr/>
      <dgm:t>
        <a:bodyPr/>
        <a:lstStyle/>
        <a:p>
          <a:r>
            <a:rPr lang="nb-NO" dirty="0"/>
            <a:t>Bakgrunn	</a:t>
          </a:r>
          <a:endParaRPr lang="en-US" dirty="0"/>
        </a:p>
      </dgm:t>
    </dgm:pt>
    <dgm:pt modelId="{93BFD933-1D83-4944-BEDC-E926CFCEE097}" type="parTrans" cxnId="{91BA489C-6727-4E0F-9931-CBC954477EDD}">
      <dgm:prSet/>
      <dgm:spPr/>
      <dgm:t>
        <a:bodyPr/>
        <a:lstStyle/>
        <a:p>
          <a:endParaRPr lang="en-US"/>
        </a:p>
      </dgm:t>
    </dgm:pt>
    <dgm:pt modelId="{6A9323E0-1E40-4830-850E-2349770A30F9}" type="sibTrans" cxnId="{91BA489C-6727-4E0F-9931-CBC954477EDD}">
      <dgm:prSet/>
      <dgm:spPr/>
      <dgm:t>
        <a:bodyPr/>
        <a:lstStyle/>
        <a:p>
          <a:endParaRPr lang="en-US"/>
        </a:p>
      </dgm:t>
    </dgm:pt>
    <dgm:pt modelId="{B1B0E828-34E3-4C9F-939B-2A2F4CC525F7}">
      <dgm:prSet/>
      <dgm:spPr/>
      <dgm:t>
        <a:bodyPr/>
        <a:lstStyle/>
        <a:p>
          <a:r>
            <a:rPr lang="nb-NO" dirty="0"/>
            <a:t>Konsept</a:t>
          </a:r>
          <a:endParaRPr lang="en-US" dirty="0"/>
        </a:p>
      </dgm:t>
    </dgm:pt>
    <dgm:pt modelId="{2CB3D9F0-B7E0-4B7F-BD4E-35EDC0AF5D04}" type="parTrans" cxnId="{0A3BC1E4-30EC-4650-9770-381D39FDF13F}">
      <dgm:prSet/>
      <dgm:spPr/>
      <dgm:t>
        <a:bodyPr/>
        <a:lstStyle/>
        <a:p>
          <a:endParaRPr lang="en-US"/>
        </a:p>
      </dgm:t>
    </dgm:pt>
    <dgm:pt modelId="{396AD353-CBBE-4C16-8E2E-29AD11C9D33E}" type="sibTrans" cxnId="{0A3BC1E4-30EC-4650-9770-381D39FDF13F}">
      <dgm:prSet/>
      <dgm:spPr/>
      <dgm:t>
        <a:bodyPr/>
        <a:lstStyle/>
        <a:p>
          <a:endParaRPr lang="en-US"/>
        </a:p>
      </dgm:t>
    </dgm:pt>
    <dgm:pt modelId="{E543BE4E-D549-4CE4-8B8B-6C7B2E9046B1}">
      <dgm:prSet/>
      <dgm:spPr/>
      <dgm:t>
        <a:bodyPr/>
        <a:lstStyle/>
        <a:p>
          <a:r>
            <a:rPr lang="nb-NO" dirty="0"/>
            <a:t>Pågående arbeid</a:t>
          </a:r>
          <a:endParaRPr lang="en-US" dirty="0"/>
        </a:p>
      </dgm:t>
    </dgm:pt>
    <dgm:pt modelId="{80E18938-C3CB-40EB-BB10-96EB32ACEB98}" type="parTrans" cxnId="{D70E4FB9-35D9-4236-B1E9-C6CCE8301D27}">
      <dgm:prSet/>
      <dgm:spPr/>
      <dgm:t>
        <a:bodyPr/>
        <a:lstStyle/>
        <a:p>
          <a:endParaRPr lang="en-US"/>
        </a:p>
      </dgm:t>
    </dgm:pt>
    <dgm:pt modelId="{E0B97322-8EA1-4DF9-9C0E-E16DCA3B9700}" type="sibTrans" cxnId="{D70E4FB9-35D9-4236-B1E9-C6CCE8301D27}">
      <dgm:prSet/>
      <dgm:spPr/>
      <dgm:t>
        <a:bodyPr/>
        <a:lstStyle/>
        <a:p>
          <a:endParaRPr lang="en-US"/>
        </a:p>
      </dgm:t>
    </dgm:pt>
    <dgm:pt modelId="{012D4120-B39C-4BC0-87D3-7F07F7C774B2}" type="pres">
      <dgm:prSet presAssocID="{ECBF22E9-EDE7-43ED-871A-9D2A784B644F}" presName="linear" presStyleCnt="0">
        <dgm:presLayoutVars>
          <dgm:animLvl val="lvl"/>
          <dgm:resizeHandles val="exact"/>
        </dgm:presLayoutVars>
      </dgm:prSet>
      <dgm:spPr/>
    </dgm:pt>
    <dgm:pt modelId="{16BA9165-9369-494F-9143-68D163EE3A26}" type="pres">
      <dgm:prSet presAssocID="{71C03D3F-3933-4931-B3A4-171BF7EE04D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8B2F3A-4499-48B4-93F3-E862B0F235E3}" type="pres">
      <dgm:prSet presAssocID="{6A9323E0-1E40-4830-850E-2349770A30F9}" presName="spacer" presStyleCnt="0"/>
      <dgm:spPr/>
    </dgm:pt>
    <dgm:pt modelId="{F3EE67F7-8A6F-468C-8794-4EF0B69998AE}" type="pres">
      <dgm:prSet presAssocID="{B1B0E828-34E3-4C9F-939B-2A2F4CC525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3DBF0A-2C67-4A5E-84EC-27F245E89655}" type="pres">
      <dgm:prSet presAssocID="{396AD353-CBBE-4C16-8E2E-29AD11C9D33E}" presName="spacer" presStyleCnt="0"/>
      <dgm:spPr/>
    </dgm:pt>
    <dgm:pt modelId="{69177262-6E34-4E8B-8756-0CF8B3659DE0}" type="pres">
      <dgm:prSet presAssocID="{E543BE4E-D549-4CE4-8B8B-6C7B2E9046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ACF903-8467-4E3B-A3AB-D7CB823D0607}" type="presOf" srcId="{ECBF22E9-EDE7-43ED-871A-9D2A784B644F}" destId="{012D4120-B39C-4BC0-87D3-7F07F7C774B2}" srcOrd="0" destOrd="0" presId="urn:microsoft.com/office/officeart/2005/8/layout/vList2"/>
    <dgm:cxn modelId="{DDFE9262-4C8F-4A71-ABA6-9E578AA9DC42}" type="presOf" srcId="{E543BE4E-D549-4CE4-8B8B-6C7B2E9046B1}" destId="{69177262-6E34-4E8B-8756-0CF8B3659DE0}" srcOrd="0" destOrd="0" presId="urn:microsoft.com/office/officeart/2005/8/layout/vList2"/>
    <dgm:cxn modelId="{43AFB376-AC80-44E9-B5A3-64D22BD11355}" type="presOf" srcId="{B1B0E828-34E3-4C9F-939B-2A2F4CC525F7}" destId="{F3EE67F7-8A6F-468C-8794-4EF0B69998AE}" srcOrd="0" destOrd="0" presId="urn:microsoft.com/office/officeart/2005/8/layout/vList2"/>
    <dgm:cxn modelId="{91BA489C-6727-4E0F-9931-CBC954477EDD}" srcId="{ECBF22E9-EDE7-43ED-871A-9D2A784B644F}" destId="{71C03D3F-3933-4931-B3A4-171BF7EE04D0}" srcOrd="0" destOrd="0" parTransId="{93BFD933-1D83-4944-BEDC-E926CFCEE097}" sibTransId="{6A9323E0-1E40-4830-850E-2349770A30F9}"/>
    <dgm:cxn modelId="{D70E4FB9-35D9-4236-B1E9-C6CCE8301D27}" srcId="{ECBF22E9-EDE7-43ED-871A-9D2A784B644F}" destId="{E543BE4E-D549-4CE4-8B8B-6C7B2E9046B1}" srcOrd="2" destOrd="0" parTransId="{80E18938-C3CB-40EB-BB10-96EB32ACEB98}" sibTransId="{E0B97322-8EA1-4DF9-9C0E-E16DCA3B9700}"/>
    <dgm:cxn modelId="{0A3BC1E4-30EC-4650-9770-381D39FDF13F}" srcId="{ECBF22E9-EDE7-43ED-871A-9D2A784B644F}" destId="{B1B0E828-34E3-4C9F-939B-2A2F4CC525F7}" srcOrd="1" destOrd="0" parTransId="{2CB3D9F0-B7E0-4B7F-BD4E-35EDC0AF5D04}" sibTransId="{396AD353-CBBE-4C16-8E2E-29AD11C9D33E}"/>
    <dgm:cxn modelId="{700488F8-EDD4-4773-B34E-4F21F34D7668}" type="presOf" srcId="{71C03D3F-3933-4931-B3A4-171BF7EE04D0}" destId="{16BA9165-9369-494F-9143-68D163EE3A26}" srcOrd="0" destOrd="0" presId="urn:microsoft.com/office/officeart/2005/8/layout/vList2"/>
    <dgm:cxn modelId="{D4867FD7-DB98-4258-9A40-70BA4408C22D}" type="presParOf" srcId="{012D4120-B39C-4BC0-87D3-7F07F7C774B2}" destId="{16BA9165-9369-494F-9143-68D163EE3A26}" srcOrd="0" destOrd="0" presId="urn:microsoft.com/office/officeart/2005/8/layout/vList2"/>
    <dgm:cxn modelId="{5977D5C4-9B53-46F8-9A35-A630632D32D2}" type="presParOf" srcId="{012D4120-B39C-4BC0-87D3-7F07F7C774B2}" destId="{238B2F3A-4499-48B4-93F3-E862B0F235E3}" srcOrd="1" destOrd="0" presId="urn:microsoft.com/office/officeart/2005/8/layout/vList2"/>
    <dgm:cxn modelId="{08CD5D6C-958A-4870-802D-B07EA4DE59DC}" type="presParOf" srcId="{012D4120-B39C-4BC0-87D3-7F07F7C774B2}" destId="{F3EE67F7-8A6F-468C-8794-4EF0B69998AE}" srcOrd="2" destOrd="0" presId="urn:microsoft.com/office/officeart/2005/8/layout/vList2"/>
    <dgm:cxn modelId="{E5563A94-90AA-4D93-BF0B-A5055B150E61}" type="presParOf" srcId="{012D4120-B39C-4BC0-87D3-7F07F7C774B2}" destId="{0D3DBF0A-2C67-4A5E-84EC-27F245E89655}" srcOrd="3" destOrd="0" presId="urn:microsoft.com/office/officeart/2005/8/layout/vList2"/>
    <dgm:cxn modelId="{32CAA533-E3D3-40B1-BAAE-E6ABBA12CA0F}" type="presParOf" srcId="{012D4120-B39C-4BC0-87D3-7F07F7C774B2}" destId="{69177262-6E34-4E8B-8756-0CF8B3659D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9EE29-F6D5-43A7-ADC1-FD7FBEAEAF57}">
      <dsp:nvSpPr>
        <dsp:cNvPr id="0" name=""/>
        <dsp:cNvSpPr/>
      </dsp:nvSpPr>
      <dsp:spPr>
        <a:xfrm>
          <a:off x="967460" y="1201"/>
          <a:ext cx="2913375" cy="1748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57150"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Ingen store endringer!</a:t>
          </a:r>
        </a:p>
      </dsp:txBody>
      <dsp:txXfrm>
        <a:off x="967460" y="1201"/>
        <a:ext cx="2913375" cy="1748025"/>
      </dsp:txXfrm>
    </dsp:sp>
    <dsp:sp modelId="{E8EC69E4-7353-4C94-BC8D-1E27D36D4900}">
      <dsp:nvSpPr>
        <dsp:cNvPr id="0" name=""/>
        <dsp:cNvSpPr/>
      </dsp:nvSpPr>
      <dsp:spPr>
        <a:xfrm>
          <a:off x="4172173" y="1201"/>
          <a:ext cx="2913375" cy="1748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Listeforslag</a:t>
          </a:r>
        </a:p>
      </dsp:txBody>
      <dsp:txXfrm>
        <a:off x="4172173" y="1201"/>
        <a:ext cx="2913375" cy="1748025"/>
      </dsp:txXfrm>
    </dsp:sp>
    <dsp:sp modelId="{6EB30E8A-2278-4993-A2DA-946E21255EB6}">
      <dsp:nvSpPr>
        <dsp:cNvPr id="0" name=""/>
        <dsp:cNvSpPr/>
      </dsp:nvSpPr>
      <dsp:spPr>
        <a:xfrm>
          <a:off x="7376886" y="1201"/>
          <a:ext cx="2913375" cy="1748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Frist grunnlagsdata</a:t>
          </a:r>
        </a:p>
      </dsp:txBody>
      <dsp:txXfrm>
        <a:off x="7376886" y="1201"/>
        <a:ext cx="2913375" cy="1748025"/>
      </dsp:txXfrm>
    </dsp:sp>
    <dsp:sp modelId="{9046FA2B-1F11-4195-A65B-26DBD1B0915A}">
      <dsp:nvSpPr>
        <dsp:cNvPr id="0" name=""/>
        <dsp:cNvSpPr/>
      </dsp:nvSpPr>
      <dsp:spPr>
        <a:xfrm>
          <a:off x="2569816" y="2040564"/>
          <a:ext cx="2913375" cy="1748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Opptelling</a:t>
          </a:r>
        </a:p>
      </dsp:txBody>
      <dsp:txXfrm>
        <a:off x="2569816" y="2040564"/>
        <a:ext cx="2913375" cy="1748025"/>
      </dsp:txXfrm>
    </dsp:sp>
    <dsp:sp modelId="{41975984-083A-4B47-ABD1-E1CE679760EA}">
      <dsp:nvSpPr>
        <dsp:cNvPr id="0" name=""/>
        <dsp:cNvSpPr/>
      </dsp:nvSpPr>
      <dsp:spPr>
        <a:xfrm>
          <a:off x="5774529" y="2040564"/>
          <a:ext cx="2913375" cy="1748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300" kern="1200" dirty="0"/>
            <a:t>Stikkprøver</a:t>
          </a:r>
        </a:p>
      </dsp:txBody>
      <dsp:txXfrm>
        <a:off x="5774529" y="2040564"/>
        <a:ext cx="2913375" cy="1748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1D339-B078-4FFE-B35E-6A6B855C4DF9}">
      <dsp:nvSpPr>
        <dsp:cNvPr id="0" name=""/>
        <dsp:cNvSpPr/>
      </dsp:nvSpPr>
      <dsp:spPr>
        <a:xfrm>
          <a:off x="0" y="678914"/>
          <a:ext cx="4304886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 dirty="0"/>
            <a:t>Forbedret listeforslagsportal</a:t>
          </a:r>
        </a:p>
      </dsp:txBody>
      <dsp:txXfrm>
        <a:off x="27415" y="706329"/>
        <a:ext cx="4250056" cy="506769"/>
      </dsp:txXfrm>
    </dsp:sp>
    <dsp:sp modelId="{4B37AE18-8CFE-4D95-96D0-28E6840F5DC5}">
      <dsp:nvSpPr>
        <dsp:cNvPr id="0" name=""/>
        <dsp:cNvSpPr/>
      </dsp:nvSpPr>
      <dsp:spPr>
        <a:xfrm>
          <a:off x="0" y="1309634"/>
          <a:ext cx="4304886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EVA – som før</a:t>
          </a:r>
        </a:p>
      </dsp:txBody>
      <dsp:txXfrm>
        <a:off x="27415" y="1337049"/>
        <a:ext cx="4250056" cy="506769"/>
      </dsp:txXfrm>
    </dsp:sp>
    <dsp:sp modelId="{DDF901D1-48D9-4487-9581-9BFE2DC5FC04}">
      <dsp:nvSpPr>
        <dsp:cNvPr id="0" name=""/>
        <dsp:cNvSpPr/>
      </dsp:nvSpPr>
      <dsp:spPr>
        <a:xfrm>
          <a:off x="0" y="1940354"/>
          <a:ext cx="4304886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Endringer i regelverk</a:t>
          </a:r>
        </a:p>
      </dsp:txBody>
      <dsp:txXfrm>
        <a:off x="27415" y="1967769"/>
        <a:ext cx="4250056" cy="506769"/>
      </dsp:txXfrm>
    </dsp:sp>
    <dsp:sp modelId="{5AA9A537-CDFF-4B78-BED9-686E6FF50E97}">
      <dsp:nvSpPr>
        <dsp:cNvPr id="0" name=""/>
        <dsp:cNvSpPr/>
      </dsp:nvSpPr>
      <dsp:spPr>
        <a:xfrm>
          <a:off x="0" y="2571074"/>
          <a:ext cx="4304886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400" kern="1200"/>
            <a:t>Fylkeskommunene behandler</a:t>
          </a:r>
        </a:p>
      </dsp:txBody>
      <dsp:txXfrm>
        <a:off x="27415" y="2598489"/>
        <a:ext cx="4250056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CB35A-4103-4449-8984-9122876DE18E}">
      <dsp:nvSpPr>
        <dsp:cNvPr id="0" name=""/>
        <dsp:cNvSpPr/>
      </dsp:nvSpPr>
      <dsp:spPr>
        <a:xfrm>
          <a:off x="3962" y="427060"/>
          <a:ext cx="2145612" cy="1287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Lagt til side</a:t>
          </a:r>
          <a:endParaRPr lang="en-US" sz="2700" kern="1200" dirty="0"/>
        </a:p>
      </dsp:txBody>
      <dsp:txXfrm>
        <a:off x="3962" y="427060"/>
        <a:ext cx="2145612" cy="1287367"/>
      </dsp:txXfrm>
    </dsp:sp>
    <dsp:sp modelId="{2B861DA2-7638-4E46-BEF5-F90FCD5AC038}">
      <dsp:nvSpPr>
        <dsp:cNvPr id="0" name=""/>
        <dsp:cNvSpPr/>
      </dsp:nvSpPr>
      <dsp:spPr>
        <a:xfrm>
          <a:off x="2364136" y="427060"/>
          <a:ext cx="2145612" cy="1287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Navn på tellinger</a:t>
          </a:r>
          <a:endParaRPr lang="en-US" sz="2700" kern="1200" dirty="0"/>
        </a:p>
      </dsp:txBody>
      <dsp:txXfrm>
        <a:off x="2364136" y="427060"/>
        <a:ext cx="2145612" cy="1287367"/>
      </dsp:txXfrm>
    </dsp:sp>
    <dsp:sp modelId="{BFFA3C44-D8FE-4CF9-9FF5-355DA11F03D9}">
      <dsp:nvSpPr>
        <dsp:cNvPr id="0" name=""/>
        <dsp:cNvSpPr/>
      </dsp:nvSpPr>
      <dsp:spPr>
        <a:xfrm>
          <a:off x="4724309" y="427060"/>
          <a:ext cx="2145612" cy="1287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Telling per lokale</a:t>
          </a:r>
          <a:endParaRPr lang="en-US" sz="2700" kern="1200" dirty="0"/>
        </a:p>
      </dsp:txBody>
      <dsp:txXfrm>
        <a:off x="4724309" y="427060"/>
        <a:ext cx="2145612" cy="1287367"/>
      </dsp:txXfrm>
    </dsp:sp>
    <dsp:sp modelId="{AD5BFA04-BDA2-4638-93F8-DC891ADC13C2}">
      <dsp:nvSpPr>
        <dsp:cNvPr id="0" name=""/>
        <dsp:cNvSpPr/>
      </dsp:nvSpPr>
      <dsp:spPr>
        <a:xfrm>
          <a:off x="7084483" y="427060"/>
          <a:ext cx="2145612" cy="1287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Antall sedler for opptelling</a:t>
          </a:r>
          <a:endParaRPr lang="en-US" sz="2700" kern="1200" dirty="0"/>
        </a:p>
      </dsp:txBody>
      <dsp:txXfrm>
        <a:off x="7084483" y="427060"/>
        <a:ext cx="2145612" cy="1287367"/>
      </dsp:txXfrm>
    </dsp:sp>
    <dsp:sp modelId="{747E79BB-EAA2-4CFE-808D-826FA59C0E85}">
      <dsp:nvSpPr>
        <dsp:cNvPr id="0" name=""/>
        <dsp:cNvSpPr/>
      </dsp:nvSpPr>
      <dsp:spPr>
        <a:xfrm>
          <a:off x="9444656" y="427060"/>
          <a:ext cx="2145612" cy="12873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Tvilsomme sedler</a:t>
          </a:r>
          <a:endParaRPr lang="en-US" sz="2700" kern="1200" dirty="0"/>
        </a:p>
      </dsp:txBody>
      <dsp:txXfrm>
        <a:off x="9444656" y="427060"/>
        <a:ext cx="2145612" cy="1287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A9165-9369-494F-9143-68D163EE3A26}">
      <dsp:nvSpPr>
        <dsp:cNvPr id="0" name=""/>
        <dsp:cNvSpPr/>
      </dsp:nvSpPr>
      <dsp:spPr>
        <a:xfrm>
          <a:off x="0" y="9264"/>
          <a:ext cx="555266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 dirty="0"/>
            <a:t>Bakgrunn	</a:t>
          </a:r>
          <a:endParaRPr lang="en-US" sz="5100" kern="1200" dirty="0"/>
        </a:p>
      </dsp:txBody>
      <dsp:txXfrm>
        <a:off x="58257" y="67521"/>
        <a:ext cx="5436146" cy="1076886"/>
      </dsp:txXfrm>
    </dsp:sp>
    <dsp:sp modelId="{F3EE67F7-8A6F-468C-8794-4EF0B69998AE}">
      <dsp:nvSpPr>
        <dsp:cNvPr id="0" name=""/>
        <dsp:cNvSpPr/>
      </dsp:nvSpPr>
      <dsp:spPr>
        <a:xfrm>
          <a:off x="0" y="1349544"/>
          <a:ext cx="555266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 dirty="0"/>
            <a:t>Konsept</a:t>
          </a:r>
          <a:endParaRPr lang="en-US" sz="5100" kern="1200" dirty="0"/>
        </a:p>
      </dsp:txBody>
      <dsp:txXfrm>
        <a:off x="58257" y="1407801"/>
        <a:ext cx="5436146" cy="1076886"/>
      </dsp:txXfrm>
    </dsp:sp>
    <dsp:sp modelId="{69177262-6E34-4E8B-8756-0CF8B3659DE0}">
      <dsp:nvSpPr>
        <dsp:cNvPr id="0" name=""/>
        <dsp:cNvSpPr/>
      </dsp:nvSpPr>
      <dsp:spPr>
        <a:xfrm>
          <a:off x="0" y="2689824"/>
          <a:ext cx="5552660" cy="1193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100" kern="1200" dirty="0"/>
            <a:t>Pågående arbeid</a:t>
          </a:r>
          <a:endParaRPr lang="en-US" sz="5100" kern="1200" dirty="0"/>
        </a:p>
      </dsp:txBody>
      <dsp:txXfrm>
        <a:off x="58257" y="2748081"/>
        <a:ext cx="5436146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3FA4-6526-1E4B-816E-96E998869657}" type="datetimeFigureOut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DB48-637A-6744-80CE-C8EC65DA6B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9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 </a:t>
            </a:r>
            <a:endParaRPr lang="nb-NO" noProof="0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806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9B64F-486B-7F38-90A1-21A561088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F045659-7577-0961-8377-9DA1A1B3E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4A54DBB-4740-F127-7A61-F5FC68982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Målform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Manntall på valgting </a:t>
            </a:r>
            <a:endParaRPr lang="nb-NO" noProof="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Hva slags manntall bruke på valgdagen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noProof="0" dirty="0"/>
              <a:t>Elektronisk manntall: må ha tilgang til internett i alle valglokaler på valgdagen.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noProof="0" dirty="0"/>
              <a:t>Papirmanntall: må skrive ut avkryssingsmanntall og bruke dette på valgdagen.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/>
              <a:t>I forhåndsstemmeperioden bruker alle elektronisk manntall.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Frist 31. mai </a:t>
            </a:r>
            <a:endParaRPr lang="nb-NO" noProof="0" dirty="0"/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F0428-C446-544D-14D4-A4CB5C3FE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743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E581-3BE4-76E7-AB43-E9C596E4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919D8C0-9E38-E18B-01EB-41EA8C0A8D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A350AD5-70B0-1CC2-1D07-66641D428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Manntall på valgting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opptellingsmåter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9AC600-B88B-F5B9-0467-6726657DF7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55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Nye opptellingskategorier</a:t>
            </a:r>
            <a:r>
              <a:rPr lang="en-US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Forhåndsstemmer tellers per lokale</a:t>
            </a:r>
            <a:endParaRPr lang="nb-NO" noProof="0" dirty="0">
              <a:ea typeface="Calibri"/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Første telling av valgtingsstemmer skal telles ute i lokalene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Ikke noe valg på opptellingsmåter - k</a:t>
            </a:r>
            <a:r>
              <a:rPr lang="nb-NO" noProof="0" dirty="0"/>
              <a:t>un trykke ferdig</a:t>
            </a:r>
            <a:endParaRPr lang="nb-NO" noProof="0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Frist </a:t>
            </a:r>
            <a:r>
              <a:rPr lang="nb-NO" noProof="0" dirty="0"/>
              <a:t>31. mai</a:t>
            </a:r>
            <a:endParaRPr lang="nb-NO" noProof="0" dirty="0">
              <a:ea typeface="Calibri"/>
              <a:cs typeface="Calibri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855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E4EAC-A5A5-A336-535B-EE28C64BA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535B9BB-9467-9708-68D1-047BCA080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9F81BC7-7C39-A64A-ABD1-28AA6A15E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Opptellingsmåter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skanning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BCC9D8-8327-BBEB-7899-63BB058DB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66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Skanning: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Skanne eller telle manuelt.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Usikker? Snakk med nabokommuner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Store kommuner og alle fylkeskommuner pleier å benytte skanning</a:t>
            </a:r>
            <a:endParaRPr lang="nb-NO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/>
                <a:cs typeface="Calibri"/>
              </a:rPr>
              <a:t>Ikke tillatt med rettelser på stemmesedler til Stortingsvalg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>
                <a:ea typeface="Calibri" panose="020F0502020204030204"/>
                <a:cs typeface="Calibri"/>
              </a:rPr>
              <a:t>Frist 31. mai, men kun for skanning eller ikke. Kan endre på detaljer etter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>
              <a:ea typeface="Calibri" panose="020F0502020204030204"/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nb-NO" dirty="0">
              <a:ea typeface="Calibri" panose="020F0502020204030204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70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Detaljene: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Navn for ansvarlig for skanning i kommunen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Oppgi </a:t>
            </a:r>
            <a:r>
              <a:rPr lang="nb-NO" dirty="0" err="1"/>
              <a:t>skanningleverandør</a:t>
            </a:r>
            <a:r>
              <a:rPr lang="nb-NO" dirty="0"/>
              <a:t> 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Huk av om dere deltar i </a:t>
            </a:r>
            <a:r>
              <a:rPr lang="nb-NO" dirty="0" err="1"/>
              <a:t>skanningsamarbeidet</a:t>
            </a:r>
            <a:r>
              <a:rPr lang="nb-NO" dirty="0"/>
              <a:t>, og eventuelt skriv hvem som er ansvarlig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Vi har rammeavtaler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Kan leie eller kjøpe skannere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Frist for avrop 1. mars</a:t>
            </a:r>
            <a:endParaRPr lang="nb-NO" noProof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>
                <a:ea typeface="Calibri" panose="020F0502020204030204"/>
                <a:cs typeface="Calibri"/>
              </a:rPr>
              <a:t>Husk sikkerhetsveilederen: krav til PC - kan lese om tekniske krav til maskinvare på VMP</a:t>
            </a:r>
          </a:p>
          <a:p>
            <a:endParaRPr lang="nb-NO" dirty="0">
              <a:ea typeface="Calibri" panose="020F0502020204030204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74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490D-B8D2-E51B-A0FC-C85224C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FD4286-BCBD-FCE0-2B0E-D0965A8C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262494-27B3-6DEA-A6C8-9D5F2F9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Skanning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forhåndsstemmesteder 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E558B2-D5D7-FA3B-0DF5-AED2A204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694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/>
              <a:t>Forhåndsstemmesteder: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Ikke info fra forrige valg, må legge inn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Allment tilgjengelig eller institusjon?</a:t>
            </a:r>
            <a:endParaRPr lang="nb-NO" noProof="0" dirty="0"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Valglov §6-7: trenger hjelp? Huk av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Adresse, postnummer og poststed, </a:t>
            </a:r>
            <a:r>
              <a:rPr lang="nb-NO" dirty="0"/>
              <a:t>GPS koordinater automatisk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Viktig å sjekke at forhånds</a:t>
            </a:r>
            <a:r>
              <a:rPr lang="nb-NO" noProof="0" dirty="0"/>
              <a:t>stemmested er korrekt, og at kartet viser riktig lokalet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/>
              <a:t>Forhåndsstemmelokalene vil</a:t>
            </a:r>
            <a:r>
              <a:rPr lang="en-US" dirty="0"/>
              <a:t> </a:t>
            </a:r>
            <a:r>
              <a:rPr lang="nb-NO" noProof="0" dirty="0"/>
              <a:t>vises på valglokaler.no - skal telles opp som eget lokale.</a:t>
            </a:r>
            <a:endParaRPr lang="nb-NO" noProof="0" dirty="0">
              <a:ea typeface="Calibri"/>
              <a:cs typeface="Calibri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Frist 31. mai </a:t>
            </a:r>
            <a:endParaRPr lang="nb-NO" dirty="0"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607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490D-B8D2-E51B-A0FC-C85224C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FD4286-BCBD-FCE0-2B0E-D0965A8C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262494-27B3-6DEA-A6C8-9D5F2F9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Forhåndsstemmested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stemmesteder for valgting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E558B2-D5D7-FA3B-0DF5-AED2A204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413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Tidlige stemmesteder ligger som forslag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Kontroller info korrekt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En stemmekrets ett valgtingsstemmested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Nytt stemmested? Marker kretsen det skal tilhøre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Oppdatere åpningstider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Trenger hjelp inn i lokalet? Huk av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/>
              <a:t>Sjekke stemmested korrekt, kart viser riktig. Kan endre inngang (pilen)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noProof="0" dirty="0"/>
              <a:t>Manntall på papir? Velge om dere skal ha roder </a:t>
            </a:r>
            <a:endParaRPr lang="en-US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4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690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490D-B8D2-E51B-A0FC-C85224C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FD4286-BCBD-FCE0-2B0E-D0965A8C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262494-27B3-6DEA-A6C8-9D5F2F9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Stemmesteder ferdig = grønn.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</a:t>
            </a:r>
            <a:r>
              <a:rPr lang="nb-NO" noProof="0" dirty="0" err="1">
                <a:ea typeface="Calibri"/>
                <a:cs typeface="Calibri"/>
              </a:rPr>
              <a:t>tellekretser</a:t>
            </a:r>
            <a:r>
              <a:rPr lang="nb-NO" noProof="0" dirty="0">
                <a:ea typeface="Calibri"/>
                <a:cs typeface="Calibri"/>
              </a:rPr>
              <a:t> </a:t>
            </a: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E558B2-D5D7-FA3B-0DF5-AED2A204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585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>
                <a:ea typeface="Calibri"/>
                <a:cs typeface="Calibri"/>
              </a:rPr>
              <a:t>Tellekretser</a:t>
            </a:r>
            <a:r>
              <a:rPr lang="nb-NO" dirty="0">
                <a:ea typeface="Calibri"/>
                <a:cs typeface="Calibri"/>
              </a:rPr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>
                <a:ea typeface="Calibri"/>
                <a:cs typeface="Calibri"/>
              </a:rPr>
              <a:t>Kretser som har mindre enn 100 manntallsførte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>
                <a:ea typeface="Calibri"/>
                <a:cs typeface="Calibri"/>
              </a:rPr>
              <a:t>Skal telles i "valgtingsstemmer - øvrige".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Sjekker på lørdagen før valgdagen mer eller mindre enn 100 manntallsførte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846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490D-B8D2-E51B-A0FC-C85224C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FD4286-BCBD-FCE0-2B0E-D0965A8C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262494-27B3-6DEA-A6C8-9D5F2F9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 err="1">
                <a:ea typeface="Calibri"/>
                <a:cs typeface="Calibri"/>
              </a:rPr>
              <a:t>Tellekretser</a:t>
            </a:r>
            <a:r>
              <a:rPr lang="nb-NO" noProof="0" dirty="0">
                <a:ea typeface="Calibri"/>
                <a:cs typeface="Calibri"/>
              </a:rPr>
              <a:t> ferdig = grønn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valgstyrets medlemmer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Velges av kommunestyret, ansvar for gjennomføringen av valg i kommunen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Legg inn opplysninger om valgstyret</a:t>
            </a:r>
            <a:endParaRPr lang="en-US" dirty="0">
              <a:ea typeface="Calibri"/>
              <a:cs typeface="Calibri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Søk i manntall med fødselsnummer, fødselsdato eller navn, eller legg inn manuelt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Velg ansvarsområde gjenta for alle valgstyrets medlemmer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Kan du redigere eller slette vedkommende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dirty="0"/>
              <a:t>Vises i protokollen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E558B2-D5D7-FA3B-0DF5-AED2A204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174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490D-B8D2-E51B-A0FC-C85224C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FD4286-BCBD-FCE0-2B0E-D0965A8C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262494-27B3-6DEA-A6C8-9D5F2F9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Valgstyrets medlemmer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Neste valgstyrets adresse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dirty="0"/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E558B2-D5D7-FA3B-0DF5-AED2A204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0946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Valgstyrets adresse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Forhåndsstemmer sendes til hvis de er avgitt i annen kommune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Viktig at denne adressen er korrekt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Ikke samme adresse som der valgmateriell skal sendes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Vær sikker på at denne adressen er rett!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Hvis feil her, så kan stemmer komme inn for seint inn, og må forkastes.</a:t>
            </a:r>
            <a:endParaRPr lang="nb-NO" noProof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336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5490D-B8D2-E51B-A0FC-C85224C9B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FD4286-BCBD-FCE0-2B0E-D0965A8C6D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262494-27B3-6DEA-A6C8-9D5F2F981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Valgstyret ferdig = grønn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noProof="0" dirty="0">
                <a:ea typeface="Calibri"/>
                <a:cs typeface="Calibri"/>
              </a:rPr>
              <a:t>Siste punkt ansvarlig for valglokale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BE558B2-D5D7-FA3B-0DF5-AED2A2046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638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Legge inn leder og nestleder for hvert valglokale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Søk personer med fødselsnummer, fødselsdato eller navn, eller legg inn manuelt 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Personer som er ansvarlig i valglokale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Navn vises i protokollen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noProof="0" dirty="0">
                <a:ea typeface="Calibri"/>
                <a:cs typeface="Calibri"/>
              </a:rPr>
              <a:t>Ikke samme som roller I EVA. De må legges inn i tillegg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148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Når du har lagt inn alt, skal alle linjene være grønne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Sitt sammen to og to</a:t>
            </a:r>
          </a:p>
          <a:p>
            <a:pPr marL="628650" lvl="1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/>
              <a:t>Spesielt viktig for linjer med hengelås, kan ikke endres etter 31. Mai.</a:t>
            </a:r>
            <a:endParaRPr lang="nb-NO" dirty="0">
              <a:cs typeface="+mn-lt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cs typeface="+mn-lt"/>
              </a:rPr>
              <a:t>Når dere er sikre på at dette er korrekt - trykk på godkjenn grunnlagsdata</a:t>
            </a:r>
            <a:br>
              <a:rPr lang="nb-NO" dirty="0">
                <a:cs typeface="+mn-lt"/>
              </a:rPr>
            </a:br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934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16CA4-33ED-47D9-0402-C4061B84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E58EF85-6B47-184E-5AA8-A42FB5E5B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0459D9-8701-D6EF-652F-5E77F26DF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Delt inn i faser, ser basert på ansvar i EVA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D9005FC-FA15-2931-DCB8-2A21742BB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552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C80D-E5FB-BB0D-6F0B-86F4AE1E0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1A72553-413A-5BAA-C907-5485D9B6C8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A2DAD6-02C2-AD47-E93C-C3C6F18BC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Grunnlagsdata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Stemmeberettigede per krets: hvor mange stemmeberettigede det er i hver av kretsene fordelt på kjønn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Oversikt over stemmesteder: hvert stemmested på valgdagen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Brukere og roller: </a:t>
            </a:r>
            <a:r>
              <a:rPr lang="nb-NO" dirty="0" err="1"/>
              <a:t>excel</a:t>
            </a:r>
            <a:r>
              <a:rPr lang="nb-NO" dirty="0"/>
              <a:t> fil, oversikt over alle bruker dere har lagt inn som har tilgang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5E48E2C-6238-93EF-30A2-8010DD268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47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Ingen store endringer!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Listeforslag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Frist grunnlagsdata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Opptelling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Per lokale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Navn på kategorier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Forkastelsesgrunner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Stikkprøver</a:t>
            </a:r>
          </a:p>
          <a:p>
            <a:endParaRPr lang="nb-NO" dirty="0">
              <a:cs typeface="Arial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840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769FE-7E09-6E45-D547-AA6F70207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5888C01-8DC7-B407-ECAC-83171BD3E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6E06B82-65A7-02AF-A8D5-D6EC7833C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Manntall: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Avkrysningsmanntall: tar ut det på valgdag, alle forhåndsstemt allerede krysset av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Utleggingsmanntall kretsvis/alfabetisk: legges ut til ettersyn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Partiservice: de som stiller liste har krav på manntallseksemplarer. Kan ta ut her. 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D46BB4-3A3D-590A-796B-F34B59E5E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540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Ingen endringer for stemmegivning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9415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Noen endringer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Lagt til side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30 forhåndsstemmer, telles sammen med forhåndsstemmer som telles etter klokken 17 dagen etter valgdagen (EVA helt likt)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Navn på tellinger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Første telling og andre telling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Telling per lokale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Antall sedler for opptelling: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Må kommet inn 60 forhåndsstemmer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Under: varsel i EVA, må legge inn nulltelling, telles med øvrig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dirty="0"/>
              <a:t>Tvilsomme sedler: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Ta med sentralt, behandles i øvrig kategori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679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Ny løsning i år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Bakgrunn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Mye tall, lite kontekst.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Klager og spørsmål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Må presentere det bedre og mer forståelig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Økt fokus på kontroll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Konsept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Enklere navigering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Mer forklaring av tall, begreper, og hjelpetekst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Tydeligere sammenheng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Pågående arbeid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Utvikler realiserer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="0" dirty="0"/>
              <a:t>Usikker hvor mye klart til valgår 2025, men hovedfunksjonene vil være på plass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3991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509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Hjelp i EVA, trykk på "hjelp".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Da kommer du inn i brukerveiledningen, på relevant sted. 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Kan også åpne EVA </a:t>
            </a:r>
            <a:r>
              <a:rPr lang="nb-NO" noProof="0" dirty="0" err="1">
                <a:cs typeface="Calibri"/>
              </a:rPr>
              <a:t>brukeveiledning</a:t>
            </a:r>
            <a:r>
              <a:rPr lang="nb-NO" noProof="0" dirty="0">
                <a:cs typeface="Calibri"/>
              </a:rPr>
              <a:t> dirkete fra valgmedarbeiderportalen.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noProof="0" dirty="0"/>
              <a:t>brukerveiledning med skjermbilder og forklarende tekst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noProof="0" dirty="0"/>
              <a:t>Nytt - fjernet valgfaglige vurderinger, for å gjøre den litt mer oversiktlig. </a:t>
            </a:r>
            <a:endParaRPr lang="nb-NO" noProof="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Annen hjelp til EVA: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Temaartikler og veilednings- og opplæringsprodukter som ligger på valgmedarbeiderportalen.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"ofte stilte spørsmål.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Kontaktskjema – ligger på VMP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833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619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Forbedret listeforslagsportal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Regelverksendringer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Brukermedvirkning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Tillitsvalgtes kontaktinformasjon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Varsel ved levering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dirty="0"/>
              <a:t>Færre enn to underskrifter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dirty="0"/>
              <a:t>Manglende spesifisering av tillitsvalgt/vara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b-NO" dirty="0"/>
              <a:t>Manglende kontaktinformasjon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Kvittering til innsender (og fortsatt til mottaker)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19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688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To valgansvarlige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Brukere med rollen valgansvarlig i EVA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Dere som oppretter brukere og gir roller til de andre medarbeider</a:t>
            </a:r>
            <a:r>
              <a:rPr lang="nb-NO" b="1" dirty="0"/>
              <a:t>n</a:t>
            </a:r>
            <a:r>
              <a:rPr lang="nb-NO" dirty="0"/>
              <a:t>e.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Ikke mulig å tildele seg selv roller</a:t>
            </a:r>
            <a:endParaRPr lang="nb-NO" dirty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Rollematrise på VMP  </a:t>
            </a:r>
            <a:endParaRPr lang="nb-NO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Viktig logget inn rett rolle for oppgaven  </a:t>
            </a:r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4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/>
              <a:t>Ny valglov: endring i grunnlagsdata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Ikke valgfri opptellingsmåte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Forhåndsstemmer og valgtingsstemmer telles per lokale.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Forhåndsstemmesteder ferdigstilles innen </a:t>
            </a:r>
            <a:r>
              <a:rPr lang="en-US" dirty="0">
                <a:cs typeface="Calibri"/>
              </a:rPr>
              <a:t>31. </a:t>
            </a:r>
            <a:r>
              <a:rPr lang="nb-NO" noProof="0" dirty="0">
                <a:cs typeface="Calibri"/>
              </a:rPr>
              <a:t>mai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Tilgjengelighet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Inngangspartiet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Krysse av hvis trenger hjelp til å komme seg inn i lokalet.</a:t>
            </a:r>
            <a:endParaRPr lang="nb-NO" noProof="0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Ikke sendes ut valgkort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Informasjon om velger I EVA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noProof="0" dirty="0">
                <a:cs typeface="Calibri"/>
              </a:rPr>
              <a:t>Forhåndsstemmer i annen kommune, videresendt sammen med informasjon om velgeren. 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«Stemmestyre» byttet med «Ansvarlig for valglokalet»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Leder og en nestleder</a:t>
            </a:r>
            <a:endParaRPr lang="nb-NO" dirty="0">
              <a:ea typeface="Calibri"/>
              <a:cs typeface="Calibri"/>
            </a:endParaRPr>
          </a:p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Grunnlagsdata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Må ikke legge inn alt samtidig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Frist 31.mai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/>
              <a:t>Sitte to og to</a:t>
            </a:r>
            <a:endParaRPr lang="nb-NO" dirty="0"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dirty="0">
                <a:ea typeface="+mn-ea"/>
                <a:cs typeface="+mn-cs"/>
              </a:rPr>
              <a:t>Blå linjer før, grønn ferdig 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736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723BB-9459-BCE5-1BA6-D72094C1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06876F1-0AE6-15B8-23D4-9BAC38700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B03FEB0-84CE-763F-118B-B6465A0F0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Målform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Bokmål eller nynorsk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Informasjon til velgere: for eksempel stemmesedler, rapporter 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Frist 31. mai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nb-NO" dirty="0"/>
              <a:t>NB! Ikke målformen i EVA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496CFC4-BAC3-D610-5E52-30DF3665D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ADB48-637A-6744-80CE-C8EC65DA6BC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20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139" y="3028143"/>
            <a:ext cx="11257722" cy="1921544"/>
          </a:xfrm>
          <a:solidFill>
            <a:schemeClr val="bg1">
              <a:lumMod val="95000"/>
            </a:schemeClr>
          </a:solidFill>
        </p:spPr>
        <p:txBody>
          <a:bodyPr wrap="square" lIns="360000" tIns="720000" rIns="360000" bIns="360000" anchor="b">
            <a:spAutoFit/>
          </a:bodyPr>
          <a:lstStyle>
            <a:lvl1pPr algn="l">
              <a:defRPr sz="6000"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0850E4-18A6-B64F-B35C-195985DE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39" y="4949687"/>
            <a:ext cx="11257722" cy="1711228"/>
          </a:xfrm>
          <a:solidFill>
            <a:schemeClr val="bg1">
              <a:lumMod val="95000"/>
            </a:schemeClr>
          </a:solidFill>
        </p:spPr>
        <p:txBody>
          <a:bodyPr lIns="360000" tIns="0" rIns="360000" bIns="36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3E0D-7672-4895-9BA2-7FA59102E0C9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7">
            <a:extLst>
              <a:ext uri="{FF2B5EF4-FFF2-40B4-BE49-F238E27FC236}">
                <a16:creationId xmlns:a16="http://schemas.microsoft.com/office/drawing/2014/main" id="{6933E670-45C5-4F19-8EAB-2C5F4D0FA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138" y="693404"/>
            <a:ext cx="3764203" cy="737831"/>
          </a:xfrm>
          <a:prstGeom prst="rect">
            <a:avLst/>
          </a:prstGeom>
        </p:spPr>
      </p:pic>
      <p:sp>
        <p:nvSpPr>
          <p:cNvPr id="13" name="Rektangel 7">
            <a:extLst>
              <a:ext uri="{FF2B5EF4-FFF2-40B4-BE49-F238E27FC236}">
                <a16:creationId xmlns:a16="http://schemas.microsoft.com/office/drawing/2014/main" id="{C183AFC8-5BB4-4697-A185-E4973638D221}"/>
              </a:ext>
            </a:extLst>
          </p:cNvPr>
          <p:cNvSpPr/>
          <p:nvPr userDrawn="1"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397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96ED63-9B53-F648-8DC3-DCACFFC6D478}"/>
              </a:ext>
            </a:extLst>
          </p:cNvPr>
          <p:cNvSpPr/>
          <p:nvPr/>
        </p:nvSpPr>
        <p:spPr>
          <a:xfrm>
            <a:off x="0" y="6633882"/>
            <a:ext cx="12233835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EFB0C39-1654-7B48-8029-FB04E0E768B1}"/>
              </a:ext>
            </a:extLst>
          </p:cNvPr>
          <p:cNvSpPr/>
          <p:nvPr userDrawn="1"/>
        </p:nvSpPr>
        <p:spPr>
          <a:xfrm>
            <a:off x="0" y="6633882"/>
            <a:ext cx="12233835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04868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4E5AC-228B-BF42-A8AC-75297D1F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6"/>
            <a:ext cx="4304886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3053F0-4530-C74B-B2BA-5E56043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D937E-127E-4E8C-917D-BB43D9CC72CD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2C2428-28F7-F340-BCB9-26AA4989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5CB07A-A018-5849-ADE8-DC7E4CFF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D39726-7E22-48CC-81DD-CAB5D580C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057400"/>
            <a:ext cx="4304886" cy="38115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D25CB5-5D2F-4086-AB0A-85B700ABD8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87426"/>
            <a:ext cx="6541673" cy="461161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9119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8A2A82-40C2-6D4E-A651-D47F5368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4"/>
            <a:ext cx="4304886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4BD2CFE-79A5-1B46-86FF-5E131691B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541673" cy="46248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8ED750-0ED1-0B48-87F3-DF4055DF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1BE7-81C1-4A72-8CC1-782691299A70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AB28C3-0B9A-BF45-923E-23ECE074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F5E91F-F238-EC4C-9D38-2420CF40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6E419-9A60-40DA-8429-82162B63B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057400"/>
            <a:ext cx="4304886" cy="38115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9680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52F8-BFEC-F441-8F85-F61935F849F6}"/>
              </a:ext>
            </a:extLst>
          </p:cNvPr>
          <p:cNvSpPr/>
          <p:nvPr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D9F80975-59A9-5941-9B4A-7C94F1E6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9DE0825-1FB5-7A4D-A414-21664FE3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C916C1B-49F9-D546-B950-E0AD88ABFDC6}"/>
              </a:ext>
            </a:extLst>
          </p:cNvPr>
          <p:cNvSpPr/>
          <p:nvPr userDrawn="1"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6">
            <a:extLst>
              <a:ext uri="{FF2B5EF4-FFF2-40B4-BE49-F238E27FC236}">
                <a16:creationId xmlns:a16="http://schemas.microsoft.com/office/drawing/2014/main" id="{1284DE19-A9FC-AB4E-A6DF-13013C07C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143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4BFA-FB23-42B3-A43F-C8763914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AEEF-7A98-4C68-B649-0764533FAEF4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DA55-CC87-4C5C-90EB-0F42E274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A7AE-F710-47C9-BEC6-CFB22BE0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50F5D4-3D6F-4FE7-B4D9-DC9A0FF38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39" y="2196887"/>
            <a:ext cx="11257722" cy="3789791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4821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om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1">
            <a:extLst>
              <a:ext uri="{FF2B5EF4-FFF2-40B4-BE49-F238E27FC236}">
                <a16:creationId xmlns:a16="http://schemas.microsoft.com/office/drawing/2014/main" id="{774DB7DA-B13E-7B42-95AF-3C1CEB632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667302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Bildeplassholder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4914670"/>
            <a:ext cx="11257722" cy="1170230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0515-FDCB-4B53-ADAF-39076C6A071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3CB00A-8820-4CA8-9F75-8C59FD05CF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138" y="401310"/>
            <a:ext cx="1821851" cy="3589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74507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03" y="2843885"/>
            <a:ext cx="9354194" cy="1170230"/>
          </a:xfrm>
          <a:noFill/>
        </p:spPr>
        <p:txBody>
          <a:bodyPr wrap="square" lIns="360000" tIns="360000" rIns="360000" bIns="360000" anchor="ctr" anchorCtr="0">
            <a:sp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0B7FA0-EDC8-4229-8209-0237C8C10E33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7D22FE3-53CC-5B45-AFC0-878FCD431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517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52F8-BFEC-F441-8F85-F61935F849F6}"/>
              </a:ext>
            </a:extLst>
          </p:cNvPr>
          <p:cNvSpPr/>
          <p:nvPr userDrawn="1"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D9F80975-59A9-5941-9B4A-7C94F1E67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9DE0825-1FB5-7A4D-A414-21664FE34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208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36E32-6B64-7844-9586-387914CE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15E8EE-31FA-BC4C-B3DD-BF27E1492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139" y="2196886"/>
            <a:ext cx="5552661" cy="3892488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36D6BD-6DD8-B147-A067-E5639656B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96886"/>
            <a:ext cx="5552661" cy="3415410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34EEE9-0797-2C4D-B1BB-47120F01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15.02.2019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B74219-BB42-0F4F-A7D9-1C858E18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9B54AD-9CEA-124E-8F2F-C6B5E21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E71612A4-3922-4248-B285-C74AEF399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7" y="401309"/>
            <a:ext cx="1821851" cy="358927"/>
          </a:xfrm>
          <a:prstGeom prst="rect">
            <a:avLst/>
          </a:prstGeom>
        </p:spPr>
      </p:pic>
      <p:pic>
        <p:nvPicPr>
          <p:cNvPr id="10" name="Grafikk 7">
            <a:extLst>
              <a:ext uri="{FF2B5EF4-FFF2-40B4-BE49-F238E27FC236}">
                <a16:creationId xmlns:a16="http://schemas.microsoft.com/office/drawing/2014/main" id="{F3DF1028-5034-884D-9F6F-A89C75E6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137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113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3FD31A-C5E0-9646-A792-39C5B39C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9" y="2196886"/>
            <a:ext cx="11257722" cy="3789791"/>
          </a:xfrm>
        </p:spPr>
        <p:txBody>
          <a:bodyPr/>
          <a:lstStyle/>
          <a:p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487297-A94D-844A-B958-3D1D28844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D42CABB9-287B-7049-B942-2A33B3A02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139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defRPr>
            </a:lvl1pPr>
          </a:lstStyle>
          <a:p>
            <a:r>
              <a:rPr lang="nb-NO"/>
              <a:t>15.02.2019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0432FE06-1E9D-D742-B889-87380C8FC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661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ular Std Book" panose="020B0604020101020102" pitchFamily="34" charset="77"/>
                <a:cs typeface="Circular Std Book" panose="020B0604020101020102" pitchFamily="34" charset="77"/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Grafikk 7">
            <a:extLst>
              <a:ext uri="{FF2B5EF4-FFF2-40B4-BE49-F238E27FC236}">
                <a16:creationId xmlns:a16="http://schemas.microsoft.com/office/drawing/2014/main" id="{D7BBB7EF-B976-074C-865D-26420DE5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7" y="401309"/>
            <a:ext cx="1821851" cy="358927"/>
          </a:xfrm>
          <a:prstGeom prst="rect">
            <a:avLst/>
          </a:prstGeom>
        </p:spPr>
      </p:pic>
      <p:pic>
        <p:nvPicPr>
          <p:cNvPr id="9" name="Grafikk 7">
            <a:extLst>
              <a:ext uri="{FF2B5EF4-FFF2-40B4-BE49-F238E27FC236}">
                <a16:creationId xmlns:a16="http://schemas.microsoft.com/office/drawing/2014/main" id="{9F7D1DB1-8433-1B41-9DF2-DFD400F1F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137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9299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D2A85-636A-4B56-827C-2143CF3FC5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139" y="2196887"/>
            <a:ext cx="11257722" cy="3789791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D47F8-9787-4DEA-A47F-98B114BCD32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56D7DA-E077-40D9-936A-5E6056D7325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7AA79-7296-4B14-85DA-10D70C375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8255-4800-4413-8EFD-6A09ADBD0D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208108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3028143"/>
            <a:ext cx="11257722" cy="1921544"/>
          </a:xfrm>
          <a:solidFill>
            <a:schemeClr val="bg1">
              <a:lumMod val="95000"/>
            </a:schemeClr>
          </a:solidFill>
        </p:spPr>
        <p:txBody>
          <a:bodyPr wrap="square" lIns="360000" tIns="720000" rIns="360000" bIns="360000" anchor="b">
            <a:spAutoFit/>
          </a:bodyPr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0850E4-18A6-B64F-B35C-195985DEA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39" y="4949687"/>
            <a:ext cx="11257722" cy="1711228"/>
          </a:xfrm>
          <a:solidFill>
            <a:schemeClr val="bg1">
              <a:lumMod val="95000"/>
            </a:schemeClr>
          </a:solidFill>
        </p:spPr>
        <p:txBody>
          <a:bodyPr lIns="360000" tIns="0" rIns="360000" bIns="36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2ABA-E3F1-994B-9CDC-C035E2122860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Grafikk 7">
            <a:extLst>
              <a:ext uri="{FF2B5EF4-FFF2-40B4-BE49-F238E27FC236}">
                <a16:creationId xmlns:a16="http://schemas.microsoft.com/office/drawing/2014/main" id="{6933E670-45C5-4F19-8EAB-2C5F4D0FAE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138" y="693404"/>
            <a:ext cx="3764203" cy="737831"/>
          </a:xfrm>
          <a:prstGeom prst="rect">
            <a:avLst/>
          </a:prstGeom>
        </p:spPr>
      </p:pic>
      <p:sp>
        <p:nvSpPr>
          <p:cNvPr id="13" name="Rektangel 7">
            <a:extLst>
              <a:ext uri="{FF2B5EF4-FFF2-40B4-BE49-F238E27FC236}">
                <a16:creationId xmlns:a16="http://schemas.microsoft.com/office/drawing/2014/main" id="{C183AFC8-5BB4-4697-A185-E4973638D221}"/>
              </a:ext>
            </a:extLst>
          </p:cNvPr>
          <p:cNvSpPr/>
          <p:nvPr userDrawn="1"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83973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D2A85-636A-4B56-827C-2143CF3FC5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139" y="2196887"/>
            <a:ext cx="11257722" cy="3789791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D47F8-9787-4DEA-A47F-98B114BCD32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F83A950-9B27-0147-8959-78A35DD066F6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7AA79-7296-4B14-85DA-10D70C375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Valgkonferansen 2025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08255-4800-4413-8EFD-6A09ADBD0D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208108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oransje"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9894-ECB5-9C4F-BC20-9E9C0EDE327D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B0DB83E6-0741-4D02-9817-585AA060F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0072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lill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60EF-8941-7249-8A41-737BBA10A666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542551D8-8D62-45D7-8E82-B4D3F3B9A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283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grøn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B96FB-0152-EE47-A717-304DDA13336E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EA253783-6357-4ED1-AD8D-F57B5232C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1215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1">
            <a:extLst>
              <a:ext uri="{FF2B5EF4-FFF2-40B4-BE49-F238E27FC236}">
                <a16:creationId xmlns:a16="http://schemas.microsoft.com/office/drawing/2014/main" id="{774DB7DA-B13E-7B42-95AF-3C1CEB632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667302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Bildeplassholder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4914670"/>
            <a:ext cx="11257722" cy="1170230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2ABA-E3F1-994B-9CDC-C035E2122860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244C-306B-43F6-BDB6-FD2C27462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138" y="401310"/>
            <a:ext cx="1821851" cy="3589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14464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03" y="2843885"/>
            <a:ext cx="9354194" cy="1170230"/>
          </a:xfrm>
          <a:noFill/>
        </p:spPr>
        <p:txBody>
          <a:bodyPr wrap="square" lIns="360000" tIns="360000" rIns="360000" bIns="360000" anchor="ctr" anchorCtr="0">
            <a:sp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02ABA-E3F1-994B-9CDC-C035E2122860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Valgkonferansen 2025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76D51CE8-33CC-43C7-9198-2F2261C89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7085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36E32-6B64-7844-9586-387914CE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34EEE9-0797-2C4D-B1BB-47120F01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3DF2-BCE4-A94F-8D68-C834B7349F1B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B74219-BB42-0F4F-A7D9-1C858E18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9B54AD-9CEA-124E-8F2F-C6B5E21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4E9B25-887B-41EE-B3E0-46C32F3ED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40" y="2196886"/>
            <a:ext cx="5552661" cy="389248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C416B9-351E-4819-8BA8-99167DEBA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196886"/>
            <a:ext cx="5552661" cy="389248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8057238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43602-F6E1-1744-998B-F3DD7E6F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E4FA55B-96E1-354E-B16A-BF7C0F51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13769-0C69-264E-AAA8-0104A3D496AA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B10164-9323-9B4B-8611-8478221F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E146B0-4950-4F4A-B75D-71394A21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8364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496ED63-9B53-F648-8DC3-DCACFFC6D478}"/>
              </a:ext>
            </a:extLst>
          </p:cNvPr>
          <p:cNvSpPr/>
          <p:nvPr/>
        </p:nvSpPr>
        <p:spPr>
          <a:xfrm>
            <a:off x="0" y="6633882"/>
            <a:ext cx="12233835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EFB0C39-1654-7B48-8029-FB04E0E768B1}"/>
              </a:ext>
            </a:extLst>
          </p:cNvPr>
          <p:cNvSpPr/>
          <p:nvPr userDrawn="1"/>
        </p:nvSpPr>
        <p:spPr>
          <a:xfrm>
            <a:off x="0" y="6633882"/>
            <a:ext cx="12233835" cy="268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04868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oransje">
    <p:bg>
      <p:bgPr>
        <a:solidFill>
          <a:schemeClr val="accent1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B457-5960-4275-AFB5-FA130D17C0D7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B0DB83E6-0741-4D02-9817-585AA060FD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007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4E5AC-228B-BF42-A8AC-75297D1F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6"/>
            <a:ext cx="4304886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3053F0-4530-C74B-B2BA-5E56043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688-FCCB-B247-8221-D4A5598F836F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2C2428-28F7-F340-BCB9-26AA4989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5CB07A-A018-5849-ADE8-DC7E4CFF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D39726-7E22-48CC-81DD-CAB5D580C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057400"/>
            <a:ext cx="4304886" cy="38115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D25CB5-5D2F-4086-AB0A-85B700ABD8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3188" y="987426"/>
            <a:ext cx="6541673" cy="461161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3891196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8A2A82-40C2-6D4E-A651-D47F5368B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40" y="987424"/>
            <a:ext cx="4304886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4BD2CFE-79A5-1B46-86FF-5E131691B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541673" cy="46248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78ED750-0ED1-0B48-87F3-DF4055DF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5F9A-9E3C-624B-98F3-DFB4BBFC3BC4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AB28C3-0B9A-BF45-923E-23ECE074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8F5E91F-F238-EC4C-9D38-2420CF40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26E419-9A60-40DA-8429-82162B63B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140" y="2057400"/>
            <a:ext cx="4304886" cy="38115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63696805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52F8-BFEC-F441-8F85-F61935F849F6}"/>
              </a:ext>
            </a:extLst>
          </p:cNvPr>
          <p:cNvSpPr/>
          <p:nvPr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D9F80975-59A9-5941-9B4A-7C94F1E6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9DE0825-1FB5-7A4D-A414-21664FE3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C916C1B-49F9-D546-B950-E0AD88ABFDC6}"/>
              </a:ext>
            </a:extLst>
          </p:cNvPr>
          <p:cNvSpPr/>
          <p:nvPr userDrawn="1"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6">
            <a:extLst>
              <a:ext uri="{FF2B5EF4-FFF2-40B4-BE49-F238E27FC236}">
                <a16:creationId xmlns:a16="http://schemas.microsoft.com/office/drawing/2014/main" id="{1284DE19-A9FC-AB4E-A6DF-13013C07C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1439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72B29BBE-5D81-2E42-815E-6ADADF8C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94BFA-FB23-42B3-A43F-C8763914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A950-9B27-0147-8959-78A35DD066F6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DA55-CC87-4C5C-90EB-0F42E274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A7AE-F710-47C9-BEC6-CFB22BE0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550F5D4-3D6F-4FE7-B4D9-DC9A0FF388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39" y="2196887"/>
            <a:ext cx="11257722" cy="3789791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30248212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llom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1">
            <a:extLst>
              <a:ext uri="{FF2B5EF4-FFF2-40B4-BE49-F238E27FC236}">
                <a16:creationId xmlns:a16="http://schemas.microsoft.com/office/drawing/2014/main" id="{774DB7DA-B13E-7B42-95AF-3C1CEB632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667302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Bildeplassholder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4914670"/>
            <a:ext cx="11257722" cy="1170230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2ABA-E3F1-994B-9CDC-C035E2122860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3CB00A-8820-4CA8-9F75-8C59FD05CF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138" y="401310"/>
            <a:ext cx="1821851" cy="3589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745073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03" y="2843885"/>
            <a:ext cx="9354194" cy="1170230"/>
          </a:xfrm>
          <a:noFill/>
        </p:spPr>
        <p:txBody>
          <a:bodyPr wrap="square" lIns="360000" tIns="360000" rIns="360000" bIns="360000" anchor="ctr" anchorCtr="0">
            <a:sp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02ABA-E3F1-994B-9CDC-C035E2122860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7D22FE3-53CC-5B45-AFC0-878FCD431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517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47C52F8-BFEC-F441-8F85-F61935F849F6}"/>
              </a:ext>
            </a:extLst>
          </p:cNvPr>
          <p:cNvSpPr/>
          <p:nvPr userDrawn="1"/>
        </p:nvSpPr>
        <p:spPr>
          <a:xfrm>
            <a:off x="0" y="-47413"/>
            <a:ext cx="12192000" cy="6905413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D9F80975-59A9-5941-9B4A-7C94F1E677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
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9DE0825-1FB5-7A4D-A414-21664FE34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6815" y="2294466"/>
            <a:ext cx="5638370" cy="11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208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lill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26B0-A6B7-479F-907D-4B1C9C53466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542551D8-8D62-45D7-8E82-B4D3F3B9A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283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-grøn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6D18F1-92B8-1541-8909-6C046732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8A2966-C8AB-8B4D-BAB7-BEB7D0E469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7140" y="3940106"/>
            <a:ext cx="1125772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5FDF17-EE65-7E4B-90B7-E976C0D8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1915-16CA-4AAF-AB75-B7936499D072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CA3500-BC1A-5F4E-9D1D-E3B54E65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5C173E-205D-5A42-8603-4A3ECCB96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EA253783-6357-4ED1-AD8D-F57B5232C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12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11">
            <a:extLst>
              <a:ext uri="{FF2B5EF4-FFF2-40B4-BE49-F238E27FC236}">
                <a16:creationId xmlns:a16="http://schemas.microsoft.com/office/drawing/2014/main" id="{774DB7DA-B13E-7B42-95AF-3C1CEB6328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12192000" cy="667302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nb-NO" dirty="0"/>
              <a:t>Bildeplassholder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4914670"/>
            <a:ext cx="11257722" cy="1170230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897B-C2C1-4A4A-922D-46F121DF87F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A244C-306B-43F6-BDB6-FD2C274624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138" y="401310"/>
            <a:ext cx="1821851" cy="3589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14464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7AF651-8B10-B24C-9288-40CB26C3F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8903" y="2843885"/>
            <a:ext cx="9354194" cy="1170230"/>
          </a:xfrm>
          <a:noFill/>
        </p:spPr>
        <p:txBody>
          <a:bodyPr wrap="square" lIns="360000" tIns="360000" rIns="360000" bIns="360000" anchor="ctr" anchorCtr="0">
            <a:sp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7DD1FC-296F-D349-B10B-4B51E290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0FDF63-5548-4B85-BA7C-C4048D99917A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62A429E-2725-7F44-9C61-590A32F2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F3E9E8-E0E1-0643-9F33-4D6B1F9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76D51CE8-33CC-43C7-9198-2F2261C89B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5074" y="401309"/>
            <a:ext cx="1821851" cy="3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8708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436E32-6B64-7844-9586-387914CE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934EEE9-0797-2C4D-B1BB-47120F01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B74219-BB42-0F4F-A7D9-1C858E18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9B54AD-9CEA-124E-8F2F-C6B5E213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4E9B25-887B-41EE-B3E0-46C32F3ED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140" y="2196886"/>
            <a:ext cx="5552661" cy="389248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C416B9-351E-4819-8BA8-99167DEBAA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196886"/>
            <a:ext cx="5552661" cy="389248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5723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643602-F6E1-1744-998B-F3DD7E6FC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E4FA55B-96E1-354E-B16A-BF7C0F51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394-AED0-4F1B-BBF9-1D26CB9D682E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B10164-9323-9B4B-8611-8478221F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7E146B0-4950-4F4A-B75D-71394A21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29836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D3E3AC-807C-3447-A4DF-B9B1ED49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9576FE-0FF7-9F42-8F40-329E2683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38" y="2196887"/>
            <a:ext cx="11257723" cy="385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005CC8-B480-154F-A858-0FCB4CCC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139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fld id="{DB15447A-A2F2-40E8-A63A-BC277D717766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87464F-A8FD-3A44-BF92-BC5460E40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6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2836E2-55F5-FF4E-942C-2B704C2C1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661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14E54E4-E9F9-534E-8C65-0F6EE354CCB4}"/>
              </a:ext>
            </a:extLst>
          </p:cNvPr>
          <p:cNvSpPr/>
          <p:nvPr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C5A7A3A-938C-E34F-89EB-23B443566426}"/>
              </a:ext>
            </a:extLst>
          </p:cNvPr>
          <p:cNvSpPr/>
          <p:nvPr userDrawn="1"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Grafikk 7">
            <a:extLst>
              <a:ext uri="{FF2B5EF4-FFF2-40B4-BE49-F238E27FC236}">
                <a16:creationId xmlns:a16="http://schemas.microsoft.com/office/drawing/2014/main" id="{CAF6C6B9-C872-4145-933B-BB744597662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467139" y="365604"/>
            <a:ext cx="2013302" cy="3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50" r:id="rId14"/>
    <p:sldLayoutId id="2147483663" r:id="rId15"/>
    <p:sldLayoutId id="2147483664" r:id="rId16"/>
    <p:sldLayoutId id="2147483662" r:id="rId17"/>
    <p:sldLayoutId id="2147483697" r:id="rId18"/>
    <p:sldLayoutId id="214748369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Circular Std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ircular Std Book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6D3E3AC-807C-3447-A4DF-B9B1ED49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9576FE-0FF7-9F42-8F40-329E2683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38" y="2196887"/>
            <a:ext cx="11257723" cy="385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005CC8-B480-154F-A858-0FCB4CCC7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139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fld id="{DF83A950-9B27-0147-8959-78A35DD066F6}" type="datetime1">
              <a:rPr lang="nb-NO" smtClean="0"/>
              <a:pPr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087464F-A8FD-3A44-BF92-BC5460E40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64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2836E2-55F5-FF4E-942C-2B704C2C1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1661" y="61964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Circular Std Book" panose="020B0604020101020102" pitchFamily="34" charset="77"/>
              </a:defRPr>
            </a:lvl1pPr>
          </a:lstStyle>
          <a:p>
            <a:fld id="{1B848CFE-08FE-654C-8A49-98896CE6F7B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14E54E4-E9F9-534E-8C65-0F6EE354CCB4}"/>
              </a:ext>
            </a:extLst>
          </p:cNvPr>
          <p:cNvSpPr/>
          <p:nvPr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C5A7A3A-938C-E34F-89EB-23B443566426}"/>
              </a:ext>
            </a:extLst>
          </p:cNvPr>
          <p:cNvSpPr/>
          <p:nvPr userDrawn="1"/>
        </p:nvSpPr>
        <p:spPr>
          <a:xfrm>
            <a:off x="0" y="6667248"/>
            <a:ext cx="12192000" cy="190752"/>
          </a:xfrm>
          <a:prstGeom prst="rect">
            <a:avLst/>
          </a:prstGeom>
          <a:solidFill>
            <a:srgbClr val="FF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7">
            <a:extLst>
              <a:ext uri="{FF2B5EF4-FFF2-40B4-BE49-F238E27FC236}">
                <a16:creationId xmlns:a16="http://schemas.microsoft.com/office/drawing/2014/main" id="{D9DE7D28-813F-4167-A05C-F6742576F78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67137" y="401309"/>
            <a:ext cx="1821851" cy="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8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Circular Std" panose="020B0604020101020102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ircular Std Book" panose="020B0604020101020102" pitchFamily="34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-nc-nd/4.0/deed.no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reativecommons.org/licenses/by/2.0/deed.n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deed.n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A64B4-2D15-494A-AC58-98B1D34B5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9" y="2584945"/>
            <a:ext cx="11257722" cy="2364742"/>
          </a:xfrm>
        </p:spPr>
        <p:txBody>
          <a:bodyPr/>
          <a:lstStyle/>
          <a:p>
            <a:r>
              <a:rPr lang="nb-NO" dirty="0"/>
              <a:t>Forberedelser til valg i EVA</a:t>
            </a:r>
            <a:br>
              <a:rPr lang="nb-NO" dirty="0"/>
            </a:br>
            <a:endParaRPr lang="nb-NO" sz="3200" b="0" dirty="0">
              <a:ea typeface="+mj-lt"/>
              <a:cs typeface="+mj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AA39CC7-6780-2345-B464-47C57D547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360000" tIns="0" rIns="360000" bIns="360000" rtlCol="0" anchor="t">
            <a:normAutofit/>
          </a:bodyPr>
          <a:lstStyle/>
          <a:p>
            <a:r>
              <a:rPr lang="nb-NO" dirty="0"/>
              <a:t>Anders </a:t>
            </a:r>
            <a:r>
              <a:rPr lang="nb-NO" dirty="0" err="1"/>
              <a:t>Skaalgaard</a:t>
            </a:r>
            <a:r>
              <a:rPr lang="nb-NO" dirty="0"/>
              <a:t> og Hanne Solem Holt</a:t>
            </a:r>
          </a:p>
        </p:txBody>
      </p:sp>
    </p:spTree>
    <p:extLst>
      <p:ext uri="{BB962C8B-B14F-4D97-AF65-F5344CB8AC3E}">
        <p14:creationId xmlns:p14="http://schemas.microsoft.com/office/powerpoint/2010/main" val="108807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7735F-2F77-93A9-142C-824AE2FE6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0DB4BE-E6D9-ED1A-D8EB-75A6F133E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8FC6F7D-6427-ADB2-0D55-5D5429B83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984ECE-52CC-C4DE-E99D-FD1E0688B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10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A1978304-224D-2222-815A-A6C78921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6" name="Bilde 5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89E2BD64-8792-8F57-87D3-F99A7FFE9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1777"/>
            <a:ext cx="10506075" cy="50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417CE-A593-3A37-47F9-1FC5F59E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DF6D082-94CA-7591-081E-E40339F32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3D7F558-DC8F-3EBB-F2C6-FD6E80CDF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56FA5A-668F-B5C0-D1F5-1D2D211DD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11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3CFAA4EF-40D3-7C35-76C6-97A0D39C2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6" name="!!Bilde 5" descr="Et bilde som inneholder tekst, skjermbilde, programvare, display&#10;&#10;Automatisk generert beskrivelse">
            <a:extLst>
              <a:ext uri="{FF2B5EF4-FFF2-40B4-BE49-F238E27FC236}">
                <a16:creationId xmlns:a16="http://schemas.microsoft.com/office/drawing/2014/main" id="{9E8E7CBF-17FF-8B3C-3896-A0D2E42B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879350"/>
            <a:ext cx="10315575" cy="49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88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0939D34-E633-0BB4-6D81-2FFE05526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1" y="3429000"/>
            <a:ext cx="11281758" cy="2693065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55003380-E39D-BE23-BA06-C87D70A47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490059"/>
            <a:ext cx="11257722" cy="1325563"/>
          </a:xfrm>
        </p:spPr>
        <p:txBody>
          <a:bodyPr/>
          <a:lstStyle/>
          <a:p>
            <a:r>
              <a:rPr lang="nb-NO" dirty="0"/>
              <a:t>Grunnlagsdata - opptellingsmåter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12</a:t>
            </a:fld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DB038B9-49A0-861F-B14A-0E49BAE4F2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600" y="936000"/>
            <a:ext cx="9522435" cy="2070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Arial"/>
              </a:rPr>
              <a:t>Nye opptellingskategorier</a:t>
            </a:r>
            <a:endParaRPr lang="en-US" dirty="0">
              <a:cs typeface="Arial"/>
            </a:endParaRPr>
          </a:p>
          <a:p>
            <a:r>
              <a:rPr lang="nb-NO" dirty="0">
                <a:cs typeface="Arial"/>
              </a:rPr>
              <a:t>Forhåndsstemmer - skal telles per lokale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Valgtingsstemmer</a:t>
            </a:r>
            <a:r>
              <a:rPr lang="en-US" dirty="0">
                <a:cs typeface="Arial"/>
              </a:rPr>
              <a:t> - </a:t>
            </a:r>
            <a:r>
              <a:rPr lang="en-US" dirty="0" err="1">
                <a:cs typeface="Arial"/>
              </a:rPr>
              <a:t>første</a:t>
            </a:r>
            <a:r>
              <a:rPr lang="en-US" dirty="0">
                <a:cs typeface="Arial"/>
              </a:rPr>
              <a:t> telling </a:t>
            </a:r>
            <a:r>
              <a:rPr lang="en-US" dirty="0" err="1">
                <a:cs typeface="Arial"/>
              </a:rPr>
              <a:t>ute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lokalene</a:t>
            </a:r>
            <a:endParaRPr lang="en-US" dirty="0">
              <a:cs typeface="Arial"/>
            </a:endParaRPr>
          </a:p>
          <a:p>
            <a:r>
              <a:rPr lang="nb-NO" dirty="0">
                <a:cs typeface="Arial"/>
              </a:rPr>
              <a:t>Opptellingsmåter blir </a:t>
            </a:r>
            <a:r>
              <a:rPr lang="nb-NO" dirty="0">
                <a:ea typeface="+mn-lt"/>
                <a:cs typeface="+mn-lt"/>
              </a:rPr>
              <a:t>må ferdigstilles innen</a:t>
            </a:r>
            <a:r>
              <a:rPr lang="nb-NO" dirty="0">
                <a:cs typeface="Arial"/>
              </a:rPr>
              <a:t> 31. mai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59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84233-BDB6-3D7A-A06A-C4635842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9398A2-782B-95F0-938E-C6F3CBC19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36D3406-145F-7876-9CF4-C63BABFCE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B53A497-2D03-E826-7C78-AB846087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13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F460FCC7-2708-0B0F-D8BB-3DAB2CC0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2" name="Bilde 1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84535F72-4282-96B8-97E7-38AA6A87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1" y="880878"/>
            <a:ext cx="10631129" cy="510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EAF4F7DE-4618-C53F-AC5F-245EE711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– Skanning 1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14</a:t>
            </a:fld>
            <a:endParaRPr lang="nb-NO"/>
          </a:p>
        </p:txBody>
      </p:sp>
      <p:pic>
        <p:nvPicPr>
          <p:cNvPr id="6" name="Bilde 5" descr="Skjermbilde fra grunnlagsdata - Skanning">
            <a:extLst>
              <a:ext uri="{FF2B5EF4-FFF2-40B4-BE49-F238E27FC236}">
                <a16:creationId xmlns:a16="http://schemas.microsoft.com/office/drawing/2014/main" id="{663060D9-6A59-5A0D-FF1A-7B44A0EAD6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312"/>
          <a:stretch/>
        </p:blipFill>
        <p:spPr>
          <a:xfrm>
            <a:off x="633600" y="936000"/>
            <a:ext cx="5000814" cy="2860015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DB038B9-49A0-861F-B14A-0E49BAE4F2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600" y="3960000"/>
            <a:ext cx="9953211" cy="2036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cs typeface="Arial"/>
              </a:rPr>
              <a:t>Vurder kostnader til skanner vs. tid manuelt</a:t>
            </a:r>
            <a:endParaRPr lang="en-US" dirty="0">
              <a:cs typeface="Arial"/>
            </a:endParaRPr>
          </a:p>
          <a:p>
            <a:r>
              <a:rPr lang="nb-NO" dirty="0">
                <a:cs typeface="Arial"/>
              </a:rPr>
              <a:t>Store kommuner og alle fylkeskommuner benytter skanning</a:t>
            </a:r>
            <a:endParaRPr lang="en-US" dirty="0">
              <a:cs typeface="Arial"/>
            </a:endParaRPr>
          </a:p>
          <a:p>
            <a:r>
              <a:rPr lang="nb-NO" dirty="0">
                <a:cs typeface="Arial"/>
              </a:rPr>
              <a:t>Ikke tillatt med rettelser på stemmesedler til stortingsvalg</a:t>
            </a:r>
            <a:endParaRPr lang="en-US" dirty="0">
              <a:cs typeface="Arial"/>
            </a:endParaRPr>
          </a:p>
          <a:p>
            <a:r>
              <a:rPr lang="nb-NO" dirty="0">
                <a:cs typeface="Arial"/>
              </a:rPr>
              <a:t>Lovpålagt frist her, men detaljer kan endres</a:t>
            </a:r>
          </a:p>
        </p:txBody>
      </p:sp>
    </p:spTree>
    <p:extLst>
      <p:ext uri="{BB962C8B-B14F-4D97-AF65-F5344CB8AC3E}">
        <p14:creationId xmlns:p14="http://schemas.microsoft.com/office/powerpoint/2010/main" val="920292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386DD6C7-1443-CC13-7421-DD39E4E0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– Skanning 2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15</a:t>
            </a:fld>
            <a:endParaRPr lang="nb-NO"/>
          </a:p>
        </p:txBody>
      </p:sp>
      <p:pic>
        <p:nvPicPr>
          <p:cNvPr id="2" name="Bilde 1" descr="Skjermbilde fra grunnlagsdata - Utvidet skanning">
            <a:extLst>
              <a:ext uri="{FF2B5EF4-FFF2-40B4-BE49-F238E27FC236}">
                <a16:creationId xmlns:a16="http://schemas.microsoft.com/office/drawing/2014/main" id="{070BAA08-300F-5231-073E-B7AA11D67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5" y="883951"/>
            <a:ext cx="7600950" cy="3861165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B2107FE-1BD0-2A66-237A-4883B84B04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75" y="5050800"/>
            <a:ext cx="8878083" cy="13207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2400" dirty="0">
                <a:cs typeface="Arial"/>
              </a:rPr>
              <a:t>Frist for avrop på skanner eller </a:t>
            </a:r>
            <a:r>
              <a:rPr lang="nb-NO" sz="2400" dirty="0" err="1">
                <a:cs typeface="Arial"/>
              </a:rPr>
              <a:t>skanningtjenester</a:t>
            </a:r>
            <a:r>
              <a:rPr lang="nb-NO" sz="2400" dirty="0">
                <a:cs typeface="Arial"/>
              </a:rPr>
              <a:t> er 1. mars</a:t>
            </a:r>
            <a:endParaRPr lang="en-US" sz="2400" dirty="0">
              <a:cs typeface="Arial"/>
            </a:endParaRPr>
          </a:p>
          <a:p>
            <a:r>
              <a:rPr lang="nb-NO" sz="2400" dirty="0">
                <a:cs typeface="Arial"/>
              </a:rPr>
              <a:t>Les veileder for sikkerhet for krav til PC</a:t>
            </a:r>
          </a:p>
          <a:p>
            <a:r>
              <a:rPr lang="nb-NO" sz="2400" dirty="0">
                <a:cs typeface="Arial"/>
              </a:rPr>
              <a:t>Tekniske krav til maskinvare på Valgmedarbeiderportalen</a:t>
            </a:r>
          </a:p>
        </p:txBody>
      </p:sp>
    </p:spTree>
    <p:extLst>
      <p:ext uri="{BB962C8B-B14F-4D97-AF65-F5344CB8AC3E}">
        <p14:creationId xmlns:p14="http://schemas.microsoft.com/office/powerpoint/2010/main" val="2011012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55D7-3034-F8B1-66B1-7712DC9A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7D693A-4636-0F19-16F9-40FE74E2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4839D-1429-19D6-6A10-A54AC8B1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FF53D0-39D2-BDC7-1000-A0791C4E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16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142DAD9-2CB0-1B1B-91D2-03A50912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7" name="Bilde 6" descr="Et bilde som inneholder tekst, skjermbilde, programvare, Font&#10;&#10;Automatisk generert beskrivelse">
            <a:extLst>
              <a:ext uri="{FF2B5EF4-FFF2-40B4-BE49-F238E27FC236}">
                <a16:creationId xmlns:a16="http://schemas.microsoft.com/office/drawing/2014/main" id="{8484363A-C311-7DD1-5081-F4F72579B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0" y="880786"/>
            <a:ext cx="10680290" cy="50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9228B7E-293F-C987-07DA-056BABCB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- Forhåndsstemmesteder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17</a:t>
            </a:fld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B2107FE-1BD0-2A66-237A-4883B84B04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600" y="936000"/>
            <a:ext cx="9053097" cy="15354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400" dirty="0">
                <a:cs typeface="Arial"/>
              </a:rPr>
              <a:t>Legg inn forhåndsstemmesteder</a:t>
            </a:r>
          </a:p>
          <a:p>
            <a:r>
              <a:rPr lang="nb-NO" sz="2400" dirty="0">
                <a:cs typeface="Arial"/>
              </a:rPr>
              <a:t>Allment tilgjengelig?</a:t>
            </a:r>
            <a:endParaRPr lang="en-US" sz="2400" dirty="0">
              <a:cs typeface="Arial"/>
            </a:endParaRPr>
          </a:p>
          <a:p>
            <a:r>
              <a:rPr lang="nb-NO" sz="2400" dirty="0">
                <a:cs typeface="Arial"/>
              </a:rPr>
              <a:t>Markere hvis «velgere kan trenge hjelp for å komme seg inn»</a:t>
            </a:r>
          </a:p>
          <a:p>
            <a:r>
              <a:rPr lang="nb-NO" sz="2400">
                <a:cs typeface="Arial"/>
              </a:rPr>
              <a:t>Forhåndsstemmested må</a:t>
            </a:r>
            <a:r>
              <a:rPr lang="nb-NO" sz="2400">
                <a:ea typeface="+mn-lt"/>
                <a:cs typeface="+mn-lt"/>
              </a:rPr>
              <a:t> ferdigstilles innen</a:t>
            </a:r>
            <a:r>
              <a:rPr lang="nb-NO" sz="2400" dirty="0">
                <a:cs typeface="Arial"/>
              </a:rPr>
              <a:t> 31. mai</a:t>
            </a:r>
          </a:p>
          <a:p>
            <a:endParaRPr lang="nb-NO" sz="2400" dirty="0">
              <a:cs typeface="Arial"/>
            </a:endParaRPr>
          </a:p>
        </p:txBody>
      </p:sp>
      <p:pic>
        <p:nvPicPr>
          <p:cNvPr id="10" name="Bilde 9" descr="Et bilde som inneholder tekst, skjermbilde, diagram, nummer&#10;&#10;Automatisk generert beskrivelse">
            <a:extLst>
              <a:ext uri="{FF2B5EF4-FFF2-40B4-BE49-F238E27FC236}">
                <a16:creationId xmlns:a16="http://schemas.microsoft.com/office/drawing/2014/main" id="{399A8235-2D4B-AFE9-346F-BEAFEF5E8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39" y="2704555"/>
            <a:ext cx="6790911" cy="35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66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55D7-3034-F8B1-66B1-7712DC9A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7D693A-4636-0F19-16F9-40FE74E2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4839D-1429-19D6-6A10-A54AC8B1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FF53D0-39D2-BDC7-1000-A0791C4E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18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142DAD9-2CB0-1B1B-91D2-03A50912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2" name="Bilde 1" descr="Et bilde som inneholder tekst, skjermbilde, programvare, Font&#10;&#10;Automatisk generert beskrivelse">
            <a:extLst>
              <a:ext uri="{FF2B5EF4-FFF2-40B4-BE49-F238E27FC236}">
                <a16:creationId xmlns:a16="http://schemas.microsoft.com/office/drawing/2014/main" id="{D7A1D307-D73B-430B-F827-607A568CD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7" y="1002834"/>
            <a:ext cx="10483644" cy="499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5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27B5F7DC-7AE1-3BC4-AF06-3A509319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– Stemmesteder for valgting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19</a:t>
            </a:fld>
            <a:endParaRPr lang="nb-NO"/>
          </a:p>
        </p:txBody>
      </p:sp>
      <p:pic>
        <p:nvPicPr>
          <p:cNvPr id="7" name="Bilde 6" descr="Skjermbilde fra grunnlagsdata - Stemmesteder for valgting">
            <a:extLst>
              <a:ext uri="{FF2B5EF4-FFF2-40B4-BE49-F238E27FC236}">
                <a16:creationId xmlns:a16="http://schemas.microsoft.com/office/drawing/2014/main" id="{93AEB482-BFC0-DDBD-88C0-2455185A94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3" t="1032" b="1930"/>
          <a:stretch/>
        </p:blipFill>
        <p:spPr>
          <a:xfrm>
            <a:off x="633600" y="2771775"/>
            <a:ext cx="7776545" cy="3424625"/>
          </a:xfrm>
          <a:prstGeom prst="rect">
            <a:avLst/>
          </a:prstGeom>
        </p:spPr>
      </p:pic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B2107FE-1BD0-2A66-237A-4883B84B04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557" y="936000"/>
            <a:ext cx="9677874" cy="18072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400" dirty="0">
                <a:cs typeface="Arial"/>
              </a:rPr>
              <a:t>Ett lokale per krets</a:t>
            </a:r>
            <a:endParaRPr lang="en-US" sz="2400" dirty="0">
              <a:cs typeface="Arial"/>
            </a:endParaRPr>
          </a:p>
          <a:p>
            <a:r>
              <a:rPr lang="nb-NO" sz="2400" dirty="0">
                <a:cs typeface="Arial"/>
              </a:rPr>
              <a:t>Sjekk at kartet viser </a:t>
            </a:r>
            <a:r>
              <a:rPr lang="nb-NO" sz="2400" dirty="0">
                <a:solidFill>
                  <a:srgbClr val="000000"/>
                </a:solidFill>
                <a:cs typeface="Arial"/>
              </a:rPr>
              <a:t>riktig lokale</a:t>
            </a:r>
          </a:p>
          <a:p>
            <a:r>
              <a:rPr lang="nb-NO" sz="2400" dirty="0">
                <a:solidFill>
                  <a:srgbClr val="000000"/>
                </a:solidFill>
                <a:cs typeface="Arial"/>
              </a:rPr>
              <a:t>Opprett evt. nytt stemmested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r>
              <a:rPr lang="nb-NO" sz="2400" dirty="0">
                <a:solidFill>
                  <a:srgbClr val="000000"/>
                </a:solidFill>
                <a:cs typeface="Arial"/>
              </a:rPr>
              <a:t>Stemmested for valgting må</a:t>
            </a:r>
            <a:r>
              <a:rPr lang="nb-NO" sz="2400" dirty="0">
                <a:solidFill>
                  <a:srgbClr val="000000"/>
                </a:solidFill>
                <a:ea typeface="+mn-lt"/>
                <a:cs typeface="+mn-lt"/>
              </a:rPr>
              <a:t> ferdigstilles innen</a:t>
            </a:r>
            <a:r>
              <a:rPr lang="nb-NO" sz="2400" dirty="0">
                <a:solidFill>
                  <a:srgbClr val="000000"/>
                </a:solidFill>
                <a:cs typeface="Arial"/>
              </a:rPr>
              <a:t> 31. mai</a:t>
            </a:r>
            <a:endParaRPr lang="en-US" sz="2400" dirty="0">
              <a:solidFill>
                <a:srgbClr val="000000"/>
              </a:solidFill>
              <a:cs typeface="Arial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203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ED1E83-FC22-8E23-3C3C-BFDF90C9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835095"/>
            <a:ext cx="11257722" cy="2852737"/>
          </a:xfrm>
        </p:spPr>
        <p:txBody>
          <a:bodyPr anchor="b">
            <a:normAutofit/>
          </a:bodyPr>
          <a:lstStyle/>
          <a:p>
            <a:r>
              <a:rPr lang="nb-NO" dirty="0"/>
              <a:t>Ny valglov og valgforskrift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6BE4A2-F3F4-5BB8-BB87-F063C6657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40" y="3940106"/>
            <a:ext cx="11257722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4B5DAC-66DD-EFB0-9D3E-B38EA26AF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C553E1-E9A4-6A5C-92D0-6516BC484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17559D-AB12-6518-86E6-2DC71A0E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472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55D7-3034-F8B1-66B1-7712DC9A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7D693A-4636-0F19-16F9-40FE74E2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4839D-1429-19D6-6A10-A54AC8B1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FF53D0-39D2-BDC7-1000-A0791C4E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20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142DAD9-2CB0-1B1B-91D2-03A50912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2" name="Bilde 1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91F4C619-29B1-40E3-8D5D-428B593E4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94" y="932421"/>
            <a:ext cx="10557386" cy="50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53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0F23CED-A6DC-72C6-3E74-BE2A496F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– </a:t>
            </a:r>
            <a:r>
              <a:rPr lang="nb-NO" dirty="0" err="1"/>
              <a:t>Tellekretser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DBC6DA-47F4-827D-5B9C-4D04AFBFC1F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3600" y="936000"/>
            <a:ext cx="10784576" cy="14148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400" dirty="0">
                <a:cs typeface="Arial"/>
              </a:rPr>
              <a:t>Kretser med under 100 manntallsførte vises her</a:t>
            </a:r>
            <a:endParaRPr lang="nb-NO" dirty="0">
              <a:cs typeface="Arial"/>
            </a:endParaRPr>
          </a:p>
          <a:p>
            <a:r>
              <a:rPr lang="nb-NO" sz="2400" dirty="0">
                <a:cs typeface="Arial"/>
              </a:rPr>
              <a:t>Under 100 så telles de i kategorien "Valgtingsstemmer - øvrige"</a:t>
            </a:r>
            <a:endParaRPr lang="nb-NO" dirty="0"/>
          </a:p>
          <a:p>
            <a:r>
              <a:rPr lang="nb-NO" sz="2400" dirty="0">
                <a:cs typeface="Arial"/>
              </a:rPr>
              <a:t>Bildet er tomt hvis det bare er kretser over 100</a:t>
            </a:r>
            <a:endParaRPr lang="nb-NO" dirty="0">
              <a:cs typeface="Arial"/>
            </a:endParaRPr>
          </a:p>
          <a:p>
            <a:endParaRPr lang="nb-NO" sz="2400" dirty="0">
              <a:cs typeface="Arial"/>
            </a:endParaRPr>
          </a:p>
          <a:p>
            <a:endParaRPr lang="nb-NO" sz="2400" dirty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1C63B2-E98D-F10E-C3B2-67D4B3BA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56D7DA-E077-40D9-936A-5E6056D7325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8F0271-7814-7B1F-93AE-4285941B85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BDB757-5231-7955-54B9-2E9E9769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21</a:t>
            </a:fld>
            <a:endParaRPr lang="nb-NO" dirty="0"/>
          </a:p>
        </p:txBody>
      </p:sp>
      <p:pic>
        <p:nvPicPr>
          <p:cNvPr id="2" name="Bilde 1" descr="Et bilde som inneholder tekst, skjermbilde, programvare, display&#10;&#10;Automatisk generert beskrivelse">
            <a:extLst>
              <a:ext uri="{FF2B5EF4-FFF2-40B4-BE49-F238E27FC236}">
                <a16:creationId xmlns:a16="http://schemas.microsoft.com/office/drawing/2014/main" id="{C83F6C15-3354-3C92-40ED-EAAC4499E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2394387"/>
            <a:ext cx="7515225" cy="37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94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55D7-3034-F8B1-66B1-7712DC9A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7D693A-4636-0F19-16F9-40FE74E2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4839D-1429-19D6-6A10-A54AC8B1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FF53D0-39D2-BDC7-1000-A0791C4E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22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142DAD9-2CB0-1B1B-91D2-03A50912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7" name="Bilde 6" descr="Et bilde som inneholder tekst, skjermbilde, nummer&#10;&#10;Automatisk generert beskrivelse">
            <a:extLst>
              <a:ext uri="{FF2B5EF4-FFF2-40B4-BE49-F238E27FC236}">
                <a16:creationId xmlns:a16="http://schemas.microsoft.com/office/drawing/2014/main" id="{73B3C271-C9A1-837F-4751-99BEDA511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900000"/>
            <a:ext cx="10534650" cy="504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55D7-3034-F8B1-66B1-7712DC9A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7D693A-4636-0F19-16F9-40FE74E2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4839D-1429-19D6-6A10-A54AC8B1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FF53D0-39D2-BDC7-1000-A0791C4E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23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142DAD9-2CB0-1B1B-91D2-03A50912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9" name="Bilde 8" descr="Et bilde som inneholder tekst, skjermbilde&#10;&#10;Automatisk generert beskrivelse">
            <a:extLst>
              <a:ext uri="{FF2B5EF4-FFF2-40B4-BE49-F238E27FC236}">
                <a16:creationId xmlns:a16="http://schemas.microsoft.com/office/drawing/2014/main" id="{514F0851-D502-A930-DD24-BAFEC09C3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900000"/>
            <a:ext cx="1051191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2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A469C051-DE99-5398-BB58-7C479F57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– Valgstyrets adresse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24</a:t>
            </a:fld>
            <a:endParaRPr lang="nb-NO"/>
          </a:p>
        </p:txBody>
      </p:sp>
      <p:pic>
        <p:nvPicPr>
          <p:cNvPr id="2" name="Bilde 1" descr="Skjermbilde fra grunnlagsdata - Valgstyrets adresse">
            <a:extLst>
              <a:ext uri="{FF2B5EF4-FFF2-40B4-BE49-F238E27FC236}">
                <a16:creationId xmlns:a16="http://schemas.microsoft.com/office/drawing/2014/main" id="{E8FFD136-C10A-F072-E2E0-2B2112C7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3"/>
          <a:stretch/>
        </p:blipFill>
        <p:spPr>
          <a:xfrm>
            <a:off x="633600" y="2686698"/>
            <a:ext cx="10829925" cy="3509701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93C0290-A05A-A6CE-0E1D-A0A4CB88488F}"/>
              </a:ext>
            </a:extLst>
          </p:cNvPr>
          <p:cNvSpPr txBox="1"/>
          <p:nvPr/>
        </p:nvSpPr>
        <p:spPr>
          <a:xfrm>
            <a:off x="633600" y="936000"/>
            <a:ext cx="6618538" cy="885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 dirty="0"/>
              <a:t>Tidligere «Valgkort»</a:t>
            </a:r>
          </a:p>
          <a:p>
            <a:r>
              <a:rPr lang="nb-NO" dirty="0"/>
              <a:t>Adressen dere vil motta stemmegivninger til</a:t>
            </a:r>
          </a:p>
        </p:txBody>
      </p:sp>
    </p:spTree>
    <p:extLst>
      <p:ext uri="{BB962C8B-B14F-4D97-AF65-F5344CB8AC3E}">
        <p14:creationId xmlns:p14="http://schemas.microsoft.com/office/powerpoint/2010/main" val="2053001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F55D7-3034-F8B1-66B1-7712DC9A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27D693A-4636-0F19-16F9-40FE74E27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44839D-1429-19D6-6A10-A54AC8B1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5FF53D0-39D2-BDC7-1000-A0791C4E8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25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C142DAD9-2CB0-1B1B-91D2-03A509126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2" name="Bilde 1" descr="Et bilde som inneholder tekst, skjermbilde, grønn&#10;&#10;Automatisk generert beskrivelse">
            <a:extLst>
              <a:ext uri="{FF2B5EF4-FFF2-40B4-BE49-F238E27FC236}">
                <a16:creationId xmlns:a16="http://schemas.microsoft.com/office/drawing/2014/main" id="{E7B140A5-9ECC-872C-5289-CD9187E4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6" y="862959"/>
            <a:ext cx="10251056" cy="49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85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96AB344A-3D6E-C61C-9CD3-58E8CCC6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Grunnlagsdata – Ansvarlig for valglokale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3AC2AA2-7735-D7D5-7C19-9F790C750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F26633-60F3-0054-D581-1780A11C0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971878B-0CFD-B15D-28B3-7CA63BDDC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26</a:t>
            </a:fld>
            <a:endParaRPr lang="nb-NO"/>
          </a:p>
        </p:txBody>
      </p:sp>
      <p:pic>
        <p:nvPicPr>
          <p:cNvPr id="6" name="Plassholder for innhold 5" descr="Et bilde som inneholder tekst, skjermbilde, programvare, display">
            <a:extLst>
              <a:ext uri="{FF2B5EF4-FFF2-40B4-BE49-F238E27FC236}">
                <a16:creationId xmlns:a16="http://schemas.microsoft.com/office/drawing/2014/main" id="{FA5C4928-53E3-CAD5-DD26-8091B481DC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 l="972"/>
          <a:stretch/>
        </p:blipFill>
        <p:spPr>
          <a:xfrm>
            <a:off x="633600" y="3107375"/>
            <a:ext cx="8220468" cy="3060566"/>
          </a:xfr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0923DC4-ABBC-3C0E-27BB-6D1625754D3F}"/>
              </a:ext>
            </a:extLst>
          </p:cNvPr>
          <p:cNvSpPr txBox="1">
            <a:spLocks/>
          </p:cNvSpPr>
          <p:nvPr/>
        </p:nvSpPr>
        <p:spPr>
          <a:xfrm>
            <a:off x="633600" y="936000"/>
            <a:ext cx="10540879" cy="21572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nb-NO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 dirty="0"/>
              <a:t>Søk med fødselsnummer, fødselsdato eller navn eller legg inn manuelt</a:t>
            </a:r>
          </a:p>
          <a:p>
            <a:r>
              <a:rPr lang="nb-NO" dirty="0"/>
              <a:t>Vises i protokollen</a:t>
            </a:r>
          </a:p>
          <a:p>
            <a:r>
              <a:rPr lang="nb-NO" b="1" dirty="0"/>
              <a:t>NB! Ikke det samme som roller for EVA!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3759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2B0572D-56CC-5E9F-E922-CDE24C88C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B3394-AED0-4F1B-BBF9-1D26CB9D682E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9EB9BA0-6D32-8495-2ECA-BE303367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0CFB53-A7BC-9128-D3A3-BEA619B2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27</a:t>
            </a:fld>
            <a:endParaRPr lang="nb-NO"/>
          </a:p>
        </p:txBody>
      </p:sp>
      <p:pic>
        <p:nvPicPr>
          <p:cNvPr id="6" name="Bilde 5" descr="Et bilde som inneholder tekst, skjermbilde, grønn&#10;&#10;Automatisk generert beskrivelse">
            <a:extLst>
              <a:ext uri="{FF2B5EF4-FFF2-40B4-BE49-F238E27FC236}">
                <a16:creationId xmlns:a16="http://schemas.microsoft.com/office/drawing/2014/main" id="{A2226557-C7A2-7568-43D8-7B3622422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982356"/>
            <a:ext cx="9372600" cy="51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69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0E790A-BE13-A01D-DE52-A4C64C42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7B7478-0103-818B-6A50-C2DB55A21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77441F-FEA9-1D83-51AF-0DB21D8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49894-ECB5-9C4F-BC20-9E9C0EDE327D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57409A-9456-C98C-A309-6CEB2A32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AEDC3B-43A6-F21D-AEF5-B2D86730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572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4615-EA91-CEED-698C-DFDB2CCC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37072A0C-0FE9-B2FD-6331-E97F85C5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F5E3DF6-E841-A6AA-49D2-9FB1C6FA68D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3D1A35-BD9D-9B7F-5B24-FB7738AAE21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B825F9A-9E3C-624B-98F3-DFB4BBFC3BC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0F10D87-5080-2FCB-709B-740DBFAFF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9978F1-85F0-BF5C-FFC7-233FD1233E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29</a:t>
            </a:fld>
            <a:endParaRPr lang="nb-NO"/>
          </a:p>
        </p:txBody>
      </p:sp>
      <p:pic>
        <p:nvPicPr>
          <p:cNvPr id="13" name="!!Rapporter">
            <a:extLst>
              <a:ext uri="{FF2B5EF4-FFF2-40B4-BE49-F238E27FC236}">
                <a16:creationId xmlns:a16="http://schemas.microsoft.com/office/drawing/2014/main" id="{F4031B97-831B-8139-E84C-5A36BC81A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26" y="871323"/>
            <a:ext cx="11321235" cy="53250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tel 7">
            <a:extLst>
              <a:ext uri="{FF2B5EF4-FFF2-40B4-BE49-F238E27FC236}">
                <a16:creationId xmlns:a16="http://schemas.microsoft.com/office/drawing/2014/main" id="{EB16E11D-583B-F696-14B9-D8EDFDBB12C5}"/>
              </a:ext>
            </a:extLst>
          </p:cNvPr>
          <p:cNvSpPr txBox="1">
            <a:spLocks/>
          </p:cNvSpPr>
          <p:nvPr/>
        </p:nvSpPr>
        <p:spPr>
          <a:xfrm>
            <a:off x="467138" y="-1587779"/>
            <a:ext cx="11257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+mj-lt"/>
                <a:ea typeface="+mj-ea"/>
                <a:cs typeface="Circular Std" panose="020B0604020101020102" pitchFamily="34" charset="77"/>
              </a:defRPr>
            </a:lvl1pPr>
          </a:lstStyle>
          <a:p>
            <a:r>
              <a:rPr lang="nb-NO" dirty="0"/>
              <a:t>Alle rapporter</a:t>
            </a:r>
          </a:p>
        </p:txBody>
      </p:sp>
    </p:spTree>
    <p:extLst>
      <p:ext uri="{BB962C8B-B14F-4D97-AF65-F5344CB8AC3E}">
        <p14:creationId xmlns:p14="http://schemas.microsoft.com/office/powerpoint/2010/main" val="203217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2CFD38F7-6D1C-D4A1-655B-7AC97B10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Nytt regelverk + EVA = Endringer?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177B86-1603-7C9B-2D8F-CCE14490CE5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3D49894-ECB5-9C4F-BC20-9E9C0EDE327D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354C36-2341-BB61-1AB9-9C95696961D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111FC4-DFFE-0DE7-9784-4D241685D68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graphicFrame>
        <p:nvGraphicFramePr>
          <p:cNvPr id="11" name="Plassholder for innhold 10" descr="Ingen store endringer i EVA. Noen endringer relatert til listeforslag, grunnlagsdata, opptelling og stikkprøver.">
            <a:extLst>
              <a:ext uri="{FF2B5EF4-FFF2-40B4-BE49-F238E27FC236}">
                <a16:creationId xmlns:a16="http://schemas.microsoft.com/office/drawing/2014/main" id="{C8559DA3-16E0-6AD8-38C7-73856663BAF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45246169"/>
              </p:ext>
            </p:extLst>
          </p:nvPr>
        </p:nvGraphicFramePr>
        <p:xfrm>
          <a:off x="467139" y="2196887"/>
          <a:ext cx="11257722" cy="3789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ktangel 15" descr="Ingen store endringer">
            <a:extLst>
              <a:ext uri="{FF2B5EF4-FFF2-40B4-BE49-F238E27FC236}">
                <a16:creationId xmlns:a16="http://schemas.microsoft.com/office/drawing/2014/main" id="{31A37D31-58DA-EDB6-84B9-ED4670DC4500}"/>
              </a:ext>
            </a:extLst>
          </p:cNvPr>
          <p:cNvSpPr/>
          <p:nvPr/>
        </p:nvSpPr>
        <p:spPr>
          <a:xfrm>
            <a:off x="1427584" y="2196886"/>
            <a:ext cx="2920481" cy="1749963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 descr="Listeforslag">
            <a:extLst>
              <a:ext uri="{FF2B5EF4-FFF2-40B4-BE49-F238E27FC236}">
                <a16:creationId xmlns:a16="http://schemas.microsoft.com/office/drawing/2014/main" id="{BB3D227F-06B1-BF65-C0C4-AC5B55109FA7}"/>
              </a:ext>
            </a:extLst>
          </p:cNvPr>
          <p:cNvSpPr/>
          <p:nvPr/>
        </p:nvSpPr>
        <p:spPr>
          <a:xfrm>
            <a:off x="4635758" y="2196885"/>
            <a:ext cx="2920481" cy="1749963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 descr="Frist grunnlagsdata">
            <a:extLst>
              <a:ext uri="{FF2B5EF4-FFF2-40B4-BE49-F238E27FC236}">
                <a16:creationId xmlns:a16="http://schemas.microsoft.com/office/drawing/2014/main" id="{B7492146-58F4-54F5-65EC-3B6051BA9FFD}"/>
              </a:ext>
            </a:extLst>
          </p:cNvPr>
          <p:cNvSpPr/>
          <p:nvPr/>
        </p:nvSpPr>
        <p:spPr>
          <a:xfrm>
            <a:off x="7843935" y="2196884"/>
            <a:ext cx="2920481" cy="1749963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 descr="Opptelling">
            <a:extLst>
              <a:ext uri="{FF2B5EF4-FFF2-40B4-BE49-F238E27FC236}">
                <a16:creationId xmlns:a16="http://schemas.microsoft.com/office/drawing/2014/main" id="{51BBEF86-05C2-CD33-C427-08651E3E1422}"/>
              </a:ext>
            </a:extLst>
          </p:cNvPr>
          <p:cNvSpPr/>
          <p:nvPr/>
        </p:nvSpPr>
        <p:spPr>
          <a:xfrm>
            <a:off x="3052665" y="4241688"/>
            <a:ext cx="2920481" cy="1749963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 descr="Stikkprøver">
            <a:extLst>
              <a:ext uri="{FF2B5EF4-FFF2-40B4-BE49-F238E27FC236}">
                <a16:creationId xmlns:a16="http://schemas.microsoft.com/office/drawing/2014/main" id="{E5357B21-53EB-0AC7-C464-C609FBD5517A}"/>
              </a:ext>
            </a:extLst>
          </p:cNvPr>
          <p:cNvSpPr/>
          <p:nvPr/>
        </p:nvSpPr>
        <p:spPr>
          <a:xfrm>
            <a:off x="6218856" y="4241688"/>
            <a:ext cx="2920481" cy="1749963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00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09EE29-F6D5-43A7-ADC1-FD7FBEA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9509EE29-F6D5-43A7-ADC1-FD7FBEAEA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EC69E4-7353-4C94-BC8D-1E27D36D4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8EC69E4-7353-4C94-BC8D-1E27D36D4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B30E8A-2278-4993-A2DA-946E21255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dgm id="{6EB30E8A-2278-4993-A2DA-946E21255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46FA2B-1F11-4195-A65B-26DBD1B09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9046FA2B-1F11-4195-A65B-26DBD1B09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975984-083A-4B47-ABD1-E1CE67976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41975984-083A-4B47-ABD1-E1CE67976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16" grpId="0" animBg="1"/>
      <p:bldP spid="16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A9DE5-8E5D-7E50-623B-50219EF20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EEB1E3-EF47-5F44-867F-ABC6BB437D7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B825F9A-9E3C-624B-98F3-DFB4BBFC3BC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9C9FC9-CCE3-7542-A1D6-FBD32D096A2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14EC41-0074-DD6F-FDD9-590646E8B8F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30</a:t>
            </a:fld>
            <a:endParaRPr lang="nb-NO"/>
          </a:p>
        </p:txBody>
      </p:sp>
      <p:pic>
        <p:nvPicPr>
          <p:cNvPr id="13" name="!!Rapporter">
            <a:extLst>
              <a:ext uri="{FF2B5EF4-FFF2-40B4-BE49-F238E27FC236}">
                <a16:creationId xmlns:a16="http://schemas.microsoft.com/office/drawing/2014/main" id="{44F40A1F-3C50-A3E8-C67E-2CE406F417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6852" b="61430"/>
          <a:stretch/>
        </p:blipFill>
        <p:spPr>
          <a:xfrm>
            <a:off x="467140" y="860026"/>
            <a:ext cx="4526892" cy="3547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2935C23-4B56-2DC0-8C13-DAD6BC301F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19" t="6873" r="46689" b="5384"/>
          <a:stretch/>
        </p:blipFill>
        <p:spPr>
          <a:xfrm>
            <a:off x="6932508" y="3522004"/>
            <a:ext cx="3693319" cy="122872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E0A84A5-47D0-2788-3324-62BB3F5DF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242" y="2124172"/>
            <a:ext cx="6265619" cy="906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tel 7">
            <a:extLst>
              <a:ext uri="{FF2B5EF4-FFF2-40B4-BE49-F238E27FC236}">
                <a16:creationId xmlns:a16="http://schemas.microsoft.com/office/drawing/2014/main" id="{D4F67C5D-4B68-E21E-8BF7-44580D42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587779"/>
            <a:ext cx="11257722" cy="1325563"/>
          </a:xfrm>
        </p:spPr>
        <p:txBody>
          <a:bodyPr/>
          <a:lstStyle/>
          <a:p>
            <a:r>
              <a:rPr lang="nb-NO" dirty="0"/>
              <a:t>Rapporter - grunnlagsdata</a:t>
            </a:r>
          </a:p>
        </p:txBody>
      </p:sp>
    </p:spTree>
    <p:extLst>
      <p:ext uri="{BB962C8B-B14F-4D97-AF65-F5344CB8AC3E}">
        <p14:creationId xmlns:p14="http://schemas.microsoft.com/office/powerpoint/2010/main" val="250275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82A2-5703-E1C2-01CC-E5FC5ECC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7EE7A3C4-00C2-F287-D951-EC7204EFB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-1587779"/>
            <a:ext cx="11257722" cy="1325563"/>
          </a:xfrm>
        </p:spPr>
        <p:txBody>
          <a:bodyPr/>
          <a:lstStyle/>
          <a:p>
            <a:r>
              <a:rPr lang="nb-NO" dirty="0"/>
              <a:t>Rapporter - manntall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2C030D-ECFC-953B-7DEC-1A009B1C2A0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B825F9A-9E3C-624B-98F3-DFB4BBFC3BC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B5AD8B-87FE-D44F-B6A0-FCEEC6E8575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21063B-BC2E-7275-CF93-BFD7452148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31</a:t>
            </a:fld>
            <a:endParaRPr lang="nb-NO"/>
          </a:p>
        </p:txBody>
      </p:sp>
      <p:pic>
        <p:nvPicPr>
          <p:cNvPr id="13" name="!!Rapporter">
            <a:extLst>
              <a:ext uri="{FF2B5EF4-FFF2-40B4-BE49-F238E27FC236}">
                <a16:creationId xmlns:a16="http://schemas.microsoft.com/office/drawing/2014/main" id="{5A3D89BD-EDCF-D73F-ED32-BF43F6983C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430" r="76852" b="7902"/>
          <a:stretch/>
        </p:blipFill>
        <p:spPr>
          <a:xfrm>
            <a:off x="467140" y="860027"/>
            <a:ext cx="4526892" cy="2821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 descr="Et bilde som inneholder tekst, skjermbilde, nummer, Font&#10;&#10;Automatisk generert beskrivelse">
            <a:extLst>
              <a:ext uri="{FF2B5EF4-FFF2-40B4-BE49-F238E27FC236}">
                <a16:creationId xmlns:a16="http://schemas.microsoft.com/office/drawing/2014/main" id="{04914A2D-A628-D91E-DBB6-2E614018D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799" y="1169421"/>
            <a:ext cx="5630061" cy="3429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FAFE890-D8D2-4869-784E-750EAA7E5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677" y="3973839"/>
            <a:ext cx="7201905" cy="2019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134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EC7FB8-0B04-4734-D9AF-B687737C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Opptelling og protokollering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87F1BF-E520-5A21-14F4-13485877B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C46174-2AD0-412D-13EC-FEB0ACBE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1915-16CA-4AAF-AB75-B7936499D072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7D5C39-4D01-A287-4F5B-94F5C01AB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4CC236-3AB8-310F-5BBD-361C3092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235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Bilde fra 1955 som viser Opptelling. Hentet fra Norsk Folkemuseum">
            <a:extLst>
              <a:ext uri="{FF2B5EF4-FFF2-40B4-BE49-F238E27FC236}">
                <a16:creationId xmlns:a16="http://schemas.microsoft.com/office/drawing/2014/main" id="{0DE2B436-CB53-7D1A-AC2C-FFEC34E568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8094" b="35988"/>
          <a:stretch/>
        </p:blipFill>
        <p:spPr>
          <a:xfrm>
            <a:off x="0" y="871323"/>
            <a:ext cx="12171503" cy="5218051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218CB90-D780-B3CD-9DFF-A4FB9D86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4337091" cy="1668677"/>
          </a:xfrm>
        </p:spPr>
        <p:txBody>
          <a:bodyPr anchor="ctr">
            <a:normAutofit/>
          </a:bodyPr>
          <a:lstStyle/>
          <a:p>
            <a:r>
              <a:rPr lang="nb-NO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Litt om opptelling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16F9BD-0034-9D24-63DF-BFCBA7CA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50129-EA3B-D89B-47E3-A50CD8A7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F597D1-3794-BCF8-308C-24A303FF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33</a:t>
            </a:fld>
            <a:endParaRPr lang="nb-NO"/>
          </a:p>
        </p:txBody>
      </p:sp>
      <p:graphicFrame>
        <p:nvGraphicFramePr>
          <p:cNvPr id="15" name="Plassholder for innhold 2" descr="Oversikt over endringer ved opptelling">
            <a:extLst>
              <a:ext uri="{FF2B5EF4-FFF2-40B4-BE49-F238E27FC236}">
                <a16:creationId xmlns:a16="http://schemas.microsoft.com/office/drawing/2014/main" id="{43D93477-7BF2-2BF4-A767-498870469F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49240076"/>
              </p:ext>
            </p:extLst>
          </p:nvPr>
        </p:nvGraphicFramePr>
        <p:xfrm>
          <a:off x="298884" y="3947886"/>
          <a:ext cx="11594232" cy="214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ktangel 7" descr="Lagt til side">
            <a:extLst>
              <a:ext uri="{FF2B5EF4-FFF2-40B4-BE49-F238E27FC236}">
                <a16:creationId xmlns:a16="http://schemas.microsoft.com/office/drawing/2014/main" id="{F38B3DE0-7E1C-8669-D8D1-DA2892C83BE7}"/>
              </a:ext>
            </a:extLst>
          </p:cNvPr>
          <p:cNvSpPr/>
          <p:nvPr/>
        </p:nvSpPr>
        <p:spPr>
          <a:xfrm>
            <a:off x="298885" y="4368800"/>
            <a:ext cx="2139516" cy="1298984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 descr="Navn på tellinger">
            <a:extLst>
              <a:ext uri="{FF2B5EF4-FFF2-40B4-BE49-F238E27FC236}">
                <a16:creationId xmlns:a16="http://schemas.microsoft.com/office/drawing/2014/main" id="{69095127-02D7-AAB6-9CF6-44314393125A}"/>
              </a:ext>
            </a:extLst>
          </p:cNvPr>
          <p:cNvSpPr/>
          <p:nvPr/>
        </p:nvSpPr>
        <p:spPr>
          <a:xfrm>
            <a:off x="2671970" y="4368800"/>
            <a:ext cx="2139516" cy="1298984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 descr="Telling per lokale">
            <a:extLst>
              <a:ext uri="{FF2B5EF4-FFF2-40B4-BE49-F238E27FC236}">
                <a16:creationId xmlns:a16="http://schemas.microsoft.com/office/drawing/2014/main" id="{396A6E47-409B-D9C0-F543-C957F4EE722A}"/>
              </a:ext>
            </a:extLst>
          </p:cNvPr>
          <p:cNvSpPr/>
          <p:nvPr/>
        </p:nvSpPr>
        <p:spPr>
          <a:xfrm>
            <a:off x="5015993" y="4383270"/>
            <a:ext cx="2139516" cy="1298984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 descr="Antall sedler for opptelling">
            <a:extLst>
              <a:ext uri="{FF2B5EF4-FFF2-40B4-BE49-F238E27FC236}">
                <a16:creationId xmlns:a16="http://schemas.microsoft.com/office/drawing/2014/main" id="{051CA514-E86C-774C-EDD2-51262E5975EB}"/>
              </a:ext>
            </a:extLst>
          </p:cNvPr>
          <p:cNvSpPr/>
          <p:nvPr/>
        </p:nvSpPr>
        <p:spPr>
          <a:xfrm>
            <a:off x="7380514" y="4381394"/>
            <a:ext cx="2139516" cy="1298984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 descr="Tvilsomme stemmesedler">
            <a:extLst>
              <a:ext uri="{FF2B5EF4-FFF2-40B4-BE49-F238E27FC236}">
                <a16:creationId xmlns:a16="http://schemas.microsoft.com/office/drawing/2014/main" id="{6A81AA47-55DA-E574-588F-9C46B65678AF}"/>
              </a:ext>
            </a:extLst>
          </p:cNvPr>
          <p:cNvSpPr/>
          <p:nvPr/>
        </p:nvSpPr>
        <p:spPr>
          <a:xfrm>
            <a:off x="9753601" y="4368800"/>
            <a:ext cx="2139516" cy="1298984"/>
          </a:xfrm>
          <a:prstGeom prst="rect">
            <a:avLst/>
          </a:prstGeom>
          <a:noFill/>
          <a:ln w="38100">
            <a:solidFill>
              <a:srgbClr val="FF6E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73C285-A28E-CFE7-1673-FBB93DC9B1D8}"/>
              </a:ext>
            </a:extLst>
          </p:cNvPr>
          <p:cNvSpPr txBox="1"/>
          <p:nvPr/>
        </p:nvSpPr>
        <p:spPr>
          <a:xfrm>
            <a:off x="5286375" y="6041504"/>
            <a:ext cx="6941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100" b="1" i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</a:defRPr>
            </a:lvl1pPr>
          </a:lstStyle>
          <a:p>
            <a:r>
              <a:rPr lang="nb-NO" b="0" dirty="0"/>
              <a:t>«Oslo, oktober 1955. Kommunevalg. Opptelling av stemmer." av Dagbladet. Tilgjengelig under </a:t>
            </a:r>
            <a:r>
              <a:rPr lang="nb-NO" b="0" dirty="0">
                <a:hlinkClick r:id="rId9"/>
              </a:rPr>
              <a:t>CC BY-NC-ND</a:t>
            </a:r>
            <a:r>
              <a:rPr lang="nb-NO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272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18CB90-D780-B3CD-9DFF-A4FB9D86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8" y="871323"/>
            <a:ext cx="11257722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Protokollering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16F9BD-0034-9D24-63DF-BFCBA7CA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139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56D7DA-E077-40D9-936A-5E6056D7325E}" type="datetime1">
              <a:rPr lang="nb-NO" smtClean="0"/>
              <a:pPr>
                <a:spcAft>
                  <a:spcPts val="600"/>
                </a:spcAft>
              </a:pPr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50129-EA3B-D89B-47E3-A50CD8A7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640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F597D1-3794-BCF8-308C-24A303FF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1661" y="619640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848CFE-08FE-654C-8A49-98896CE6F7B5}" type="slidenum">
              <a:rPr lang="nb-NO" smtClean="0"/>
              <a:pPr>
                <a:spcAft>
                  <a:spcPts val="600"/>
                </a:spcAft>
              </a:pPr>
              <a:t>34</a:t>
            </a:fld>
            <a:endParaRPr lang="nb-NO"/>
          </a:p>
        </p:txBody>
      </p:sp>
      <p:pic>
        <p:nvPicPr>
          <p:cNvPr id="7" name="Plassholder for innhold 6" descr="Bilde av skisse for ny protokoll">
            <a:extLst>
              <a:ext uri="{FF2B5EF4-FFF2-40B4-BE49-F238E27FC236}">
                <a16:creationId xmlns:a16="http://schemas.microsoft.com/office/drawing/2014/main" id="{333D1121-F568-A1DD-A31D-B22CFC80B0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8846" y="2197100"/>
            <a:ext cx="5508833" cy="38925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5" name="Plassholder for innhold 2" descr="Punkter: Bakgrunn - konsept - pågående arbeid">
            <a:extLst>
              <a:ext uri="{FF2B5EF4-FFF2-40B4-BE49-F238E27FC236}">
                <a16:creationId xmlns:a16="http://schemas.microsoft.com/office/drawing/2014/main" id="{43D93477-7BF2-2BF4-A767-498870469FF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84169555"/>
              </p:ext>
            </p:extLst>
          </p:nvPr>
        </p:nvGraphicFramePr>
        <p:xfrm>
          <a:off x="6172200" y="2196886"/>
          <a:ext cx="5552661" cy="38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49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6BA9165-9369-494F-9143-68D163EE3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16BA9165-9369-494F-9143-68D163EE3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3EE67F7-8A6F-468C-8794-4EF0B6999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F3EE67F7-8A6F-468C-8794-4EF0B6999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9177262-6E34-4E8B-8756-0CF8B3659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69177262-6E34-4E8B-8756-0CF8B3659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76C6-B9F8-1F71-D2DB-10F213EA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opplæringstilbud om EVA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3CE6F4-6E0C-83CA-55A4-5E782D1FF57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Treningsmiljø</a:t>
            </a:r>
          </a:p>
          <a:p>
            <a:r>
              <a:rPr lang="nb-NO" dirty="0">
                <a:ea typeface="+mn-lt"/>
                <a:cs typeface="+mn-lt"/>
              </a:rPr>
              <a:t>Valgkonferanse 2</a:t>
            </a:r>
          </a:p>
          <a:p>
            <a:r>
              <a:rPr lang="nb-NO" dirty="0">
                <a:cs typeface="Arial"/>
              </a:rPr>
              <a:t>Fagdag skanning 5-16. mai</a:t>
            </a:r>
          </a:p>
          <a:p>
            <a:r>
              <a:rPr lang="nb-NO" dirty="0">
                <a:cs typeface="Arial"/>
              </a:rPr>
              <a:t>Prøvevalg 1 er 10. juni</a:t>
            </a:r>
          </a:p>
          <a:p>
            <a:r>
              <a:rPr lang="nb-NO" dirty="0">
                <a:cs typeface="Arial"/>
              </a:rPr>
              <a:t>Prøvevalg 2 for kommuner er 19. August</a:t>
            </a:r>
          </a:p>
          <a:p>
            <a:r>
              <a:rPr lang="nb-NO" dirty="0">
                <a:cs typeface="Arial"/>
              </a:rPr>
              <a:t>Prøvevalg 2 for fylkeskommuner er 21. august</a:t>
            </a:r>
            <a:endParaRPr lang="nb-NO" b="1" dirty="0">
              <a:cs typeface="Arial"/>
            </a:endParaRPr>
          </a:p>
          <a:p>
            <a:endParaRPr lang="nb-NO" b="1" dirty="0">
              <a:cs typeface="Arial"/>
            </a:endParaRPr>
          </a:p>
          <a:p>
            <a:endParaRPr lang="nb-NO" b="1" dirty="0">
              <a:cs typeface="Arial"/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7CE697-F6D8-A3FF-8797-63E34B4A299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56D7DA-E077-40D9-936A-5E6056D7325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3FF6032-FC79-67A1-C21E-2D48A1D0AB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DF4352-A5B2-840B-974D-91912D842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6987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FB6137-2682-574E-0F0C-43212D7A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Hjelp til bruk av EVA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31F46F-773D-ED78-042C-1C49648074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Søk i EVA, trykk på "hjelp" oppe til høyre på skjermen</a:t>
            </a:r>
          </a:p>
          <a:p>
            <a:r>
              <a:rPr lang="nb-NO" dirty="0">
                <a:ea typeface="+mn-lt"/>
                <a:cs typeface="+mn-lt"/>
              </a:rPr>
              <a:t>Valgmedarbeiderportalen</a:t>
            </a:r>
          </a:p>
          <a:p>
            <a:pPr lvl="1"/>
            <a:r>
              <a:rPr lang="nb-NO" dirty="0">
                <a:ea typeface="+mn-lt"/>
                <a:cs typeface="+mn-lt"/>
              </a:rPr>
              <a:t>EVA Brukerveiledning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nb-NO" dirty="0">
                <a:ea typeface="+mn-lt"/>
                <a:cs typeface="+mn-lt"/>
              </a:rPr>
              <a:t>Temaartikler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nb-NO" dirty="0">
                <a:ea typeface="+mn-lt"/>
                <a:cs typeface="+mn-lt"/>
              </a:rPr>
              <a:t>Veilednings- og opplæringsprodukter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nb-NO" dirty="0">
                <a:ea typeface="+mn-lt"/>
                <a:cs typeface="+mn-lt"/>
              </a:rPr>
              <a:t>Ofte stilte spørsmål (OSS)</a:t>
            </a:r>
          </a:p>
          <a:p>
            <a:pPr lvl="1"/>
            <a:r>
              <a:rPr lang="nb-NO" dirty="0">
                <a:ea typeface="+mn-lt"/>
                <a:cs typeface="+mn-lt"/>
              </a:rPr>
              <a:t>Kontakt oss</a:t>
            </a:r>
            <a:endParaRPr lang="en-US" dirty="0">
              <a:ea typeface="+mn-lt"/>
              <a:cs typeface="+mn-lt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B1A66-3AAC-DAE4-5EEE-5D3368787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56D7DA-E077-40D9-936A-5E6056D7325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310A351-C97D-3766-F58B-21AD1C47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27CA14-CF91-045F-AA14-98A015FFB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36</a:t>
            </a:fld>
            <a:endParaRPr lang="nb-NO" dirty="0"/>
          </a:p>
        </p:txBody>
      </p:sp>
      <p:pic>
        <p:nvPicPr>
          <p:cNvPr id="7" name="Grafikk 7" descr="Spørsmål med heldekkende fyll">
            <a:extLst>
              <a:ext uri="{FF2B5EF4-FFF2-40B4-BE49-F238E27FC236}">
                <a16:creationId xmlns:a16="http://schemas.microsoft.com/office/drawing/2014/main" id="{F45CC0EE-A1B9-78F4-0A7F-010E5814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3929" y="2381465"/>
            <a:ext cx="3640931" cy="36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5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DCA7738-A82B-B504-CECD-9DB12BAB23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138" y="-1325563"/>
            <a:ext cx="1125772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Takk for oss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10D5B71-241D-084F-BB23-91CF0787B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valgmedarbeiderportalen.no</a:t>
            </a:r>
          </a:p>
          <a:p>
            <a:r>
              <a:rPr lang="nb-NO" dirty="0"/>
              <a:t>valg.no</a:t>
            </a:r>
          </a:p>
        </p:txBody>
      </p:sp>
    </p:spTree>
    <p:extLst>
      <p:ext uri="{BB962C8B-B14F-4D97-AF65-F5344CB8AC3E}">
        <p14:creationId xmlns:p14="http://schemas.microsoft.com/office/powerpoint/2010/main" val="154813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0BC168-A7A4-563E-E8FB-CA5F6856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Listeforslag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2F3D37B-73E7-BA3A-9BEB-7254C9D3E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8688-FCCB-B247-8221-D4A5598F836F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BD0E368-6B7D-68F9-2079-0B10E9B82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4BAA163-7B74-F429-A43D-A797DC7A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4</a:t>
            </a:fld>
            <a:endParaRPr lang="nb-NO"/>
          </a:p>
        </p:txBody>
      </p:sp>
      <p:graphicFrame>
        <p:nvGraphicFramePr>
          <p:cNvPr id="11" name="Diagram 10" descr="Liste over endringer knyttet til listeforslag.">
            <a:extLst>
              <a:ext uri="{FF2B5EF4-FFF2-40B4-BE49-F238E27FC236}">
                <a16:creationId xmlns:a16="http://schemas.microsoft.com/office/drawing/2014/main" id="{B1155AB8-8F23-7F4F-964E-F3D9A5791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639767"/>
              </p:ext>
            </p:extLst>
          </p:nvPr>
        </p:nvGraphicFramePr>
        <p:xfrm>
          <a:off x="467140" y="2057400"/>
          <a:ext cx="4304886" cy="3811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lassholder for innhold 8" descr="Et utklipp av valglisten til partiet &quot;Det upolitiske parti&quot; fra 1922">
            <a:extLst>
              <a:ext uri="{FF2B5EF4-FFF2-40B4-BE49-F238E27FC236}">
                <a16:creationId xmlns:a16="http://schemas.microsoft.com/office/drawing/2014/main" id="{4E15F9DB-445A-3A6C-CD70-8ABF2E1B3D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8"/>
          <a:srcRect t="3969" b="62621"/>
          <a:stretch/>
        </p:blipFill>
        <p:spPr>
          <a:xfrm>
            <a:off x="6984227" y="111512"/>
            <a:ext cx="4746893" cy="5918648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AF7A52-FEE3-DEC0-4374-BBA777A7ECC8}"/>
              </a:ext>
            </a:extLst>
          </p:cNvPr>
          <p:cNvSpPr txBox="1"/>
          <p:nvPr/>
        </p:nvSpPr>
        <p:spPr>
          <a:xfrm>
            <a:off x="6410876" y="6030161"/>
            <a:ext cx="5893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100" b="1" i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</a:defRPr>
            </a:lvl1pPr>
          </a:lstStyle>
          <a:p>
            <a:r>
              <a:rPr lang="nb-NO" b="0" dirty="0"/>
              <a:t>«Det upolitiske partis valgliste (1922)» fra Trondheim byarkiv. Tilgjengelig under </a:t>
            </a:r>
            <a:r>
              <a:rPr lang="nb-NO" b="0" dirty="0">
                <a:hlinkClick r:id="rId9"/>
              </a:rPr>
              <a:t>CC BY 2.0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25509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91D339-B078-4FFE-B35E-6A6B855C4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691D339-B078-4FFE-B35E-6A6B855C4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B37AE18-8CFE-4D95-96D0-28E6840F5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4B37AE18-8CFE-4D95-96D0-28E6840F5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F901D1-48D9-4487-9581-9BFE2DC5F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DDF901D1-48D9-4487-9581-9BFE2DC5F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AA9A537-CDFF-4B78-BED9-686E6FF50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5AA9A537-CDFF-4B78-BED9-686E6FF50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66E624-ECF5-F248-6B49-224A714D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Grunnlagsdata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86AABE-1990-58C3-F5E0-CA508C19B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083D876-331A-7D2F-CBC1-CAB1CE9E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26B0-A6B7-479F-907D-4B1C9C534664}" type="datetime1">
              <a:rPr lang="nb-NO" smtClean="0"/>
              <a:t>21.02.2025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B6E954-272D-6E6B-6999-D3DC33BF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0A4C94-B21B-0ACD-BB8D-1D49CDD7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289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5119F6-E8E6-7C07-A037-A4C821BD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Roller i EVA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657BB0-1DD6-C127-6B1D-ACB99BB2CA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Dere har meldt inn to valgansvarlige</a:t>
            </a:r>
          </a:p>
          <a:p>
            <a:r>
              <a:rPr lang="nb-NO" dirty="0"/>
              <a:t>Valgansvarlig</a:t>
            </a:r>
            <a:r>
              <a:rPr lang="nb-NO" dirty="0">
                <a:ea typeface="+mn-lt"/>
                <a:cs typeface="+mn-lt"/>
              </a:rPr>
              <a:t> oppretter brukere og gir roller</a:t>
            </a:r>
          </a:p>
          <a:p>
            <a:r>
              <a:rPr lang="nb-NO" dirty="0">
                <a:cs typeface="Arial"/>
              </a:rPr>
              <a:t>Ikke mulig å tildele seg selv roller</a:t>
            </a:r>
          </a:p>
          <a:p>
            <a:r>
              <a:rPr lang="nb-NO" dirty="0">
                <a:cs typeface="Arial"/>
              </a:rPr>
              <a:t>Rollematrise på </a:t>
            </a:r>
            <a:r>
              <a:rPr lang="nb-NO" dirty="0" err="1">
                <a:cs typeface="Arial"/>
              </a:rPr>
              <a:t>vmp</a:t>
            </a:r>
            <a:endParaRPr lang="nb-NO">
              <a:cs typeface="Arial"/>
            </a:endParaRPr>
          </a:p>
          <a:p>
            <a:r>
              <a:rPr lang="nb-NO" dirty="0">
                <a:cs typeface="Arial"/>
              </a:rPr>
              <a:t>Viktig med riktig rolle - forhåndstemmemottakere per lokale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54B9F2-3A56-A9E9-5906-CA25B52E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56D7DA-E077-40D9-936A-5E6056D7325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1FD0AF-484F-930E-3E85-B84DFE44F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3A4175-55AA-A072-61F2-A88FFBC64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153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1980_Autoindustris Bilverksted, Oslo - Fotograf Røstad, Paul Andreas - DEXTRA Photo - CC-BY-SA">
            <a:extLst>
              <a:ext uri="{FF2B5EF4-FFF2-40B4-BE49-F238E27FC236}">
                <a16:creationId xmlns:a16="http://schemas.microsoft.com/office/drawing/2014/main" id="{BA425BA2-F788-7E70-ECFF-086FE389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8" t="23203" r="38414" b="37298"/>
          <a:stretch/>
        </p:blipFill>
        <p:spPr>
          <a:xfrm>
            <a:off x="467138" y="770272"/>
            <a:ext cx="11391487" cy="532508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26FEF3B-C127-E0AD-367C-816725F3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Endringer i grunnlagsdata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29C96F-FF5B-3E21-4D57-256955EDE3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6411" y="2748736"/>
            <a:ext cx="4640643" cy="256042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nb-NO" dirty="0">
                <a:solidFill>
                  <a:schemeClr val="bg1"/>
                </a:solidFill>
                <a:cs typeface="Arial"/>
              </a:rPr>
              <a:t>Opptellingsmåte</a:t>
            </a:r>
          </a:p>
          <a:p>
            <a:pPr marL="457200" indent="-457200"/>
            <a:r>
              <a:rPr lang="nb-NO" dirty="0">
                <a:solidFill>
                  <a:schemeClr val="bg1"/>
                </a:solidFill>
                <a:cs typeface="Arial"/>
              </a:rPr>
              <a:t>Tilgjengelighet</a:t>
            </a:r>
          </a:p>
          <a:p>
            <a:pPr marL="457200" indent="-457200"/>
            <a:r>
              <a:rPr lang="nb-NO" dirty="0">
                <a:solidFill>
                  <a:schemeClr val="bg1"/>
                </a:solidFill>
                <a:cs typeface="Arial"/>
              </a:rPr>
              <a:t>Forhåndstemmesteder</a:t>
            </a:r>
            <a:endParaRPr lang="en-US" dirty="0">
              <a:solidFill>
                <a:schemeClr val="bg1"/>
              </a:solidFill>
              <a:cs typeface="Arial"/>
            </a:endParaRPr>
          </a:p>
          <a:p>
            <a:pPr marL="457200" indent="-457200"/>
            <a:r>
              <a:rPr lang="nb-NO" dirty="0">
                <a:solidFill>
                  <a:schemeClr val="bg1"/>
                </a:solidFill>
                <a:cs typeface="Arial"/>
              </a:rPr>
              <a:t>Informasjon om velger</a:t>
            </a:r>
          </a:p>
          <a:p>
            <a:pPr marL="457200" indent="-457200"/>
            <a:r>
              <a:rPr lang="nb-NO" dirty="0">
                <a:solidFill>
                  <a:schemeClr val="bg1"/>
                </a:solidFill>
                <a:cs typeface="Arial"/>
              </a:rPr>
              <a:t>Ansvarlig for valglokalet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896E38-68E4-AC8F-C836-7A239913A37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F56D7DA-E077-40D9-936A-5E6056D7325E}" type="datetime1">
              <a:rPr lang="nb-NO" smtClean="0"/>
              <a:t>21.02.2025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DDE5CC-CD7E-A335-7BE0-DE682E1091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8A4889-F7C4-FEE6-0D46-6CE09A0AAC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848CFE-08FE-654C-8A49-98896CE6F7B5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FF14495-3F5D-7925-3918-DF62A70A0F4E}"/>
              </a:ext>
            </a:extLst>
          </p:cNvPr>
          <p:cNvSpPr txBox="1"/>
          <p:nvPr/>
        </p:nvSpPr>
        <p:spPr>
          <a:xfrm>
            <a:off x="6486525" y="6041504"/>
            <a:ext cx="5569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0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«</a:t>
            </a:r>
            <a:r>
              <a:rPr lang="nb-NO" sz="1100" i="0" dirty="0" err="1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Autoindustris</a:t>
            </a:r>
            <a:r>
              <a:rPr lang="nb-NO" sz="1100" i="0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 Bilverksted, Oslo» av Paul Andreas Røstad. Tilgjengelig under </a:t>
            </a:r>
            <a:r>
              <a:rPr lang="nb-NO" sz="1100" i="0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  <a:hlinkClick r:id="rId4"/>
              </a:rPr>
              <a:t>CC BY-SA</a:t>
            </a:r>
            <a:r>
              <a:rPr lang="nb-NO" sz="1100" i="0" dirty="0">
                <a:solidFill>
                  <a:schemeClr val="bg2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  <a:endParaRPr lang="nb-NO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6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BC36D58-2BD3-D5D9-52B5-29EDEDE56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365D95-8858-8DD3-FDAA-199C54462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DBD5CE1-ABF1-7878-CBC8-26321B13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8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D2A5F27B-27B9-E04F-7CBD-A32EA316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  <p:pic>
        <p:nvPicPr>
          <p:cNvPr id="11" name="!!Bilde 5" descr="Oversikt over EVA Grunnlagsdata">
            <a:extLst>
              <a:ext uri="{FF2B5EF4-FFF2-40B4-BE49-F238E27FC236}">
                <a16:creationId xmlns:a16="http://schemas.microsoft.com/office/drawing/2014/main" id="{F5AC30AA-0146-6F89-C540-4C43648E17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5" t="2179" r="1007" b="775"/>
          <a:stretch/>
        </p:blipFill>
        <p:spPr>
          <a:xfrm>
            <a:off x="489601" y="954879"/>
            <a:ext cx="10785215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8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75D2E-223A-E521-4CD7-BEFB0C8C7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Bilde 5" descr="Et bilde som inneholder tekst, skjermbilde, nummer, programvare&#10;&#10;Automatisk generert beskrivelse">
            <a:extLst>
              <a:ext uri="{FF2B5EF4-FFF2-40B4-BE49-F238E27FC236}">
                <a16:creationId xmlns:a16="http://schemas.microsoft.com/office/drawing/2014/main" id="{1D2FEA39-6097-F3D0-4882-511E0741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0" t="849" r="830" b="1529"/>
          <a:stretch/>
        </p:blipFill>
        <p:spPr>
          <a:xfrm>
            <a:off x="489600" y="936000"/>
            <a:ext cx="10839600" cy="516543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731DB1-AF18-F1F2-08C8-B438C35CD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3916-94D1-4F17-81E4-8FB08CE66FCB}" type="datetime1">
              <a:rPr lang="nb-NO" smtClean="0"/>
              <a:t>21.02.2025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38C1A34-4540-4887-8AB0-697186F57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Valgkonferansen 2025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AED09DC-A05B-990C-B236-AE99B02CB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8CFE-08FE-654C-8A49-98896CE6F7B5}" type="slidenum">
              <a:rPr lang="nb-NO" dirty="0" smtClean="0"/>
              <a:t>9</a:t>
            </a:fld>
            <a:endParaRPr lang="nb-NO" dirty="0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79311BEB-E9B0-4BAA-7BEA-51F338FA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75" y="-1029088"/>
            <a:ext cx="11257722" cy="1325563"/>
          </a:xfrm>
        </p:spPr>
        <p:txBody>
          <a:bodyPr/>
          <a:lstStyle/>
          <a:p>
            <a:r>
              <a:rPr lang="nb-NO" dirty="0"/>
              <a:t>Grunnlagsdata - oversikt</a:t>
            </a:r>
          </a:p>
        </p:txBody>
      </p:sp>
    </p:spTree>
    <p:extLst>
      <p:ext uri="{BB962C8B-B14F-4D97-AF65-F5344CB8AC3E}">
        <p14:creationId xmlns:p14="http://schemas.microsoft.com/office/powerpoint/2010/main" val="187708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lg-tema">
  <a:themeElements>
    <a:clrScheme name="Valg">
      <a:dk1>
        <a:srgbClr val="000000"/>
      </a:dk1>
      <a:lt1>
        <a:srgbClr val="FFFFFF"/>
      </a:lt1>
      <a:dk2>
        <a:srgbClr val="444444"/>
      </a:dk2>
      <a:lt2>
        <a:srgbClr val="E7E6E6"/>
      </a:lt2>
      <a:accent1>
        <a:srgbClr val="FF6E00"/>
      </a:accent1>
      <a:accent2>
        <a:srgbClr val="8378B5"/>
      </a:accent2>
      <a:accent3>
        <a:srgbClr val="45A3AA"/>
      </a:accent3>
      <a:accent4>
        <a:srgbClr val="F7BE92"/>
      </a:accent4>
      <a:accent5>
        <a:srgbClr val="C2BED3"/>
      </a:accent5>
      <a:accent6>
        <a:srgbClr val="AED1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0EE62F55-3A0F-DC4D-917B-2514034CAC45}" vid="{67090C9F-E8DD-8A45-9C33-E1BF7728B084}"/>
    </a:ext>
  </a:extLst>
</a:theme>
</file>

<file path=ppt/theme/theme2.xml><?xml version="1.0" encoding="utf-8"?>
<a:theme xmlns:a="http://schemas.openxmlformats.org/drawingml/2006/main" name="Valg-tema">
  <a:themeElements>
    <a:clrScheme name="Valg">
      <a:dk1>
        <a:srgbClr val="000000"/>
      </a:dk1>
      <a:lt1>
        <a:srgbClr val="FFFFFF"/>
      </a:lt1>
      <a:dk2>
        <a:srgbClr val="444444"/>
      </a:dk2>
      <a:lt2>
        <a:srgbClr val="E7E6E6"/>
      </a:lt2>
      <a:accent1>
        <a:srgbClr val="FF6E00"/>
      </a:accent1>
      <a:accent2>
        <a:srgbClr val="8378B5"/>
      </a:accent2>
      <a:accent3>
        <a:srgbClr val="45A3AA"/>
      </a:accent3>
      <a:accent4>
        <a:srgbClr val="F7BE92"/>
      </a:accent4>
      <a:accent5>
        <a:srgbClr val="C2BED3"/>
      </a:accent5>
      <a:accent6>
        <a:srgbClr val="AED1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Powerpoint.potx" id="{D89B40A8-53C7-451B-B785-409A25DA7A58}" vid="{676D91E1-1405-4F37-8144-CCF99248E25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d7bc51-8cc2-427a-af9a-3b6e372f7735">
      <UserInfo>
        <DisplayName>Alle i Valgdirektoratet</DisplayName>
        <AccountId>215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BE8BE-DF9C-42F9-917A-036B1B638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1FCC8D-5890-4B3C-B66A-F16F1AA19212}">
  <ds:schemaRefs>
    <ds:schemaRef ds:uri="http://schemas.microsoft.com/office/2006/metadata/properties"/>
    <ds:schemaRef ds:uri="http://schemas.microsoft.com/office/infopath/2007/PartnerControls"/>
    <ds:schemaRef ds:uri="83d7bc51-8cc2-427a-af9a-3b6e372f7735"/>
  </ds:schemaRefs>
</ds:datastoreItem>
</file>

<file path=customXml/itemProps3.xml><?xml version="1.0" encoding="utf-8"?>
<ds:datastoreItem xmlns:ds="http://schemas.openxmlformats.org/officeDocument/2006/customXml" ds:itemID="{EDA3B5AD-CA62-4316-9655-C7A72441D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Valgdir</Template>
  <TotalTime>29389</TotalTime>
  <Words>1766</Words>
  <Application>Microsoft Office PowerPoint</Application>
  <PresentationFormat>Widescreen</PresentationFormat>
  <Paragraphs>439</Paragraphs>
  <Slides>37</Slides>
  <Notes>36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37</vt:i4>
      </vt:variant>
    </vt:vector>
  </HeadingPairs>
  <TitlesOfParts>
    <vt:vector size="43" baseType="lpstr">
      <vt:lpstr>Arial</vt:lpstr>
      <vt:lpstr>Calibri</vt:lpstr>
      <vt:lpstr>Circular Std Book</vt:lpstr>
      <vt:lpstr>Segoe UI</vt:lpstr>
      <vt:lpstr>Valg-tema</vt:lpstr>
      <vt:lpstr>Valg-tema</vt:lpstr>
      <vt:lpstr>Forberedelser til valg i EVA </vt:lpstr>
      <vt:lpstr>Ny valglov og valgforskrift</vt:lpstr>
      <vt:lpstr>Nytt regelverk + EVA = Endringer?</vt:lpstr>
      <vt:lpstr>Listeforslag</vt:lpstr>
      <vt:lpstr>Grunnlagsdata</vt:lpstr>
      <vt:lpstr>Roller i EVA</vt:lpstr>
      <vt:lpstr>Endringer i grunnlagsdata</vt:lpstr>
      <vt:lpstr>Grunnlagsdata - oversikt</vt:lpstr>
      <vt:lpstr>Grunnlagsdata - oversikt</vt:lpstr>
      <vt:lpstr>Grunnlagsdata - oversikt</vt:lpstr>
      <vt:lpstr>Grunnlagsdata - oversikt</vt:lpstr>
      <vt:lpstr>Grunnlagsdata - opptellingsmåter</vt:lpstr>
      <vt:lpstr>Grunnlagsdata - oversikt</vt:lpstr>
      <vt:lpstr>Grunnlagsdata – Skanning 1</vt:lpstr>
      <vt:lpstr>Grunnlagsdata – Skanning 2</vt:lpstr>
      <vt:lpstr>Grunnlagsdata - oversikt</vt:lpstr>
      <vt:lpstr>Grunnlagsdata - Forhåndsstemmesteder</vt:lpstr>
      <vt:lpstr>Grunnlagsdata - oversikt</vt:lpstr>
      <vt:lpstr>Grunnlagsdata – Stemmesteder for valgting</vt:lpstr>
      <vt:lpstr>Grunnlagsdata - oversikt</vt:lpstr>
      <vt:lpstr>Grunnlagsdata – Tellekretser</vt:lpstr>
      <vt:lpstr>Grunnlagsdata - oversikt</vt:lpstr>
      <vt:lpstr>Grunnlagsdata - oversikt</vt:lpstr>
      <vt:lpstr>Grunnlagsdata – Valgstyrets adresse</vt:lpstr>
      <vt:lpstr>Grunnlagsdata - oversikt</vt:lpstr>
      <vt:lpstr>Grunnlagsdata – Ansvarlig for valglokale</vt:lpstr>
      <vt:lpstr>PowerPoint-presentasjon</vt:lpstr>
      <vt:lpstr>Rapporter</vt:lpstr>
      <vt:lpstr>PowerPoint-presentasjon</vt:lpstr>
      <vt:lpstr>Rapporter - grunnlagsdata</vt:lpstr>
      <vt:lpstr>Rapporter - manntall</vt:lpstr>
      <vt:lpstr>Opptelling og protokollering</vt:lpstr>
      <vt:lpstr>Litt om opptelling</vt:lpstr>
      <vt:lpstr>Protokollering</vt:lpstr>
      <vt:lpstr>Mer opplæringstilbud om EVA</vt:lpstr>
      <vt:lpstr>Hjelp til bruk av EVA </vt:lpstr>
      <vt:lpstr>Takk for oss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Bårnes, Kristin</dc:creator>
  <cp:lastModifiedBy>Heimvåg, Kaja Emilie Oskarsen</cp:lastModifiedBy>
  <cp:revision>6505</cp:revision>
  <cp:lastPrinted>2019-01-04T13:41:00Z</cp:lastPrinted>
  <dcterms:created xsi:type="dcterms:W3CDTF">2022-11-23T11:39:49Z</dcterms:created>
  <dcterms:modified xsi:type="dcterms:W3CDTF">2025-02-21T10:05:33Z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0x010100A95C2F4BA5EE404389B46D885E0BCF83</vt:lpwstr>
  </property>
</Properties>
</file>