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1"/>
    <p:sldMasterId id="2147483699" r:id="rId2"/>
  </p:sldMasterIdLst>
  <p:notesMasterIdLst>
    <p:notesMasterId r:id="rId59"/>
  </p:notesMasterIdLst>
  <p:sldIdLst>
    <p:sldId id="256" r:id="rId3"/>
    <p:sldId id="360" r:id="rId4"/>
    <p:sldId id="431" r:id="rId5"/>
    <p:sldId id="540" r:id="rId6"/>
    <p:sldId id="491" r:id="rId7"/>
    <p:sldId id="539" r:id="rId8"/>
    <p:sldId id="515" r:id="rId9"/>
    <p:sldId id="428" r:id="rId10"/>
    <p:sldId id="552" r:id="rId11"/>
    <p:sldId id="362" r:id="rId12"/>
    <p:sldId id="434" r:id="rId13"/>
    <p:sldId id="494" r:id="rId14"/>
    <p:sldId id="551" r:id="rId15"/>
    <p:sldId id="493" r:id="rId16"/>
    <p:sldId id="543" r:id="rId17"/>
    <p:sldId id="495" r:id="rId18"/>
    <p:sldId id="499" r:id="rId19"/>
    <p:sldId id="498" r:id="rId20"/>
    <p:sldId id="544" r:id="rId21"/>
    <p:sldId id="502" r:id="rId22"/>
    <p:sldId id="500" r:id="rId23"/>
    <p:sldId id="497" r:id="rId24"/>
    <p:sldId id="364" r:id="rId25"/>
    <p:sldId id="484" r:id="rId26"/>
    <p:sldId id="521" r:id="rId27"/>
    <p:sldId id="522" r:id="rId28"/>
    <p:sldId id="525" r:id="rId29"/>
    <p:sldId id="527" r:id="rId30"/>
    <p:sldId id="528" r:id="rId31"/>
    <p:sldId id="529" r:id="rId32"/>
    <p:sldId id="530" r:id="rId33"/>
    <p:sldId id="464" r:id="rId34"/>
    <p:sldId id="534" r:id="rId35"/>
    <p:sldId id="532" r:id="rId36"/>
    <p:sldId id="487" r:id="rId37"/>
    <p:sldId id="475" r:id="rId38"/>
    <p:sldId id="503" r:id="rId39"/>
    <p:sldId id="365" r:id="rId40"/>
    <p:sldId id="516" r:id="rId41"/>
    <p:sldId id="504" r:id="rId42"/>
    <p:sldId id="506" r:id="rId43"/>
    <p:sldId id="509" r:id="rId44"/>
    <p:sldId id="541" r:id="rId45"/>
    <p:sldId id="366" r:id="rId46"/>
    <p:sldId id="374" r:id="rId47"/>
    <p:sldId id="512" r:id="rId48"/>
    <p:sldId id="514" r:id="rId49"/>
    <p:sldId id="367" r:id="rId50"/>
    <p:sldId id="375" r:id="rId51"/>
    <p:sldId id="469" r:id="rId52"/>
    <p:sldId id="368" r:id="rId53"/>
    <p:sldId id="376" r:id="rId54"/>
    <p:sldId id="359" r:id="rId55"/>
    <p:sldId id="257" r:id="rId56"/>
    <p:sldId id="538" r:id="rId57"/>
    <p:sldId id="261" r:id="rId5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FACA3E-C390-8F34-DB9D-DBBD91FB0952}" name="Anders Skaalgaard" initials="AS" userId="xUvFVvOPVqcItZ7Orncrd5XHCWTSlX/5/iiMpGpkHmU=" providerId="None"/>
  <p188:author id="{EB81754A-4870-9786-5C7C-EC40C19282BF}" name="Skaalgaard, Anders" initials="AS" userId="S::anders.skaalgaard@valg.no::29466b49-a15e-44da-b973-2f855cceb405" providerId="AD"/>
  <p188:author id="{09F8F6AB-168F-48DA-5E22-F12E74EC9713}" name="Mina Izadifar" initials="MI" userId="Gb8Wt/s0F0uRUJp5M/zqfdx5BBILSpou2YnhGcFzpuA=" providerId="None"/>
  <p188:author id="{8185B4CB-670A-AE3D-6E77-B25C70BBB7AA}" name="Hanne Solem Holt" initials="HH" userId="vW8dQt1RIm5PvP3OmCR2g7wg4IyMk+06rNo4cqyWep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E00"/>
    <a:srgbClr val="000000"/>
    <a:srgbClr val="FFFFFF"/>
    <a:srgbClr val="E4E5E9"/>
    <a:srgbClr val="A69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84707" autoAdjust="0"/>
  </p:normalViewPr>
  <p:slideViewPr>
    <p:cSldViewPr snapToGrid="0" snapToObjects="1">
      <p:cViewPr varScale="1">
        <p:scale>
          <a:sx n="134" d="100"/>
          <a:sy n="134" d="100"/>
        </p:scale>
        <p:origin x="18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3E22CD-055F-491A-9B44-28D743902D85}" type="doc">
      <dgm:prSet loTypeId="urn:microsoft.com/office/officeart/2005/8/layout/hProcess11" loCatId="process" qsTypeId="urn:microsoft.com/office/officeart/2005/8/quickstyle/simple1" qsCatId="simple" csTypeId="urn:microsoft.com/office/officeart/2005/8/colors/accent1_2" csCatId="accent1" phldr="1"/>
      <dgm:spPr/>
    </dgm:pt>
    <dgm:pt modelId="{3B7E484E-499C-4A4F-BF5C-1D255B9E3AF2}">
      <dgm:prSet phldrT="[Tekst]" custT="1"/>
      <dgm:spPr/>
      <dgm:t>
        <a:bodyPr/>
        <a:lstStyle/>
        <a:p>
          <a:pPr rtl="0"/>
          <a:r>
            <a:rPr lang="nb-NO" sz="1800" b="0" dirty="0">
              <a:solidFill>
                <a:schemeClr val="tx1"/>
              </a:solidFill>
              <a:latin typeface="Arial"/>
              <a:ea typeface="Calibri Light"/>
              <a:cs typeface="Calibri Light"/>
            </a:rPr>
            <a:t>Praktiske </a:t>
          </a:r>
        </a:p>
        <a:p>
          <a:pPr rtl="0"/>
          <a:r>
            <a:rPr lang="nb-NO" sz="1800" b="0" dirty="0">
              <a:solidFill>
                <a:schemeClr val="tx1"/>
              </a:solidFill>
              <a:latin typeface="Arial"/>
              <a:ea typeface="Calibri Light"/>
              <a:cs typeface="Calibri Light"/>
            </a:rPr>
            <a:t>forberedelser</a:t>
          </a:r>
        </a:p>
      </dgm:t>
    </dgm:pt>
    <dgm:pt modelId="{3BF13598-91CF-47BD-B00E-FBDC0EE8F30C}" type="parTrans" cxnId="{59B303F4-98C4-4094-871D-6E527A3264ED}">
      <dgm:prSet/>
      <dgm:spPr/>
      <dgm:t>
        <a:bodyPr/>
        <a:lstStyle/>
        <a:p>
          <a:endParaRPr lang="nb-NO" sz="1800"/>
        </a:p>
      </dgm:t>
    </dgm:pt>
    <dgm:pt modelId="{103A8B4A-562D-4CB3-946F-809E80DA8B6B}" type="sibTrans" cxnId="{59B303F4-98C4-4094-871D-6E527A3264ED}">
      <dgm:prSet/>
      <dgm:spPr/>
      <dgm:t>
        <a:bodyPr/>
        <a:lstStyle/>
        <a:p>
          <a:endParaRPr lang="nb-NO" sz="1800"/>
        </a:p>
      </dgm:t>
    </dgm:pt>
    <dgm:pt modelId="{298226D3-93C8-4D9B-9A18-BF44FEE14FC9}">
      <dgm:prSet phldrT="[Tekst]" custT="1"/>
      <dgm:spPr/>
      <dgm:t>
        <a:bodyPr/>
        <a:lstStyle/>
        <a:p>
          <a:r>
            <a:rPr lang="nb-NO" sz="1800" dirty="0">
              <a:latin typeface="Arial"/>
              <a:ea typeface="Calibri Light"/>
              <a:cs typeface="Calibri Light"/>
            </a:rPr>
            <a:t>Forhåndsstemming</a:t>
          </a:r>
        </a:p>
      </dgm:t>
    </dgm:pt>
    <dgm:pt modelId="{2F3EA608-9E89-45E9-B46D-63159FB71EEF}" type="parTrans" cxnId="{FAA99908-9378-4680-AA19-E3FB11737CF7}">
      <dgm:prSet/>
      <dgm:spPr/>
      <dgm:t>
        <a:bodyPr/>
        <a:lstStyle/>
        <a:p>
          <a:endParaRPr lang="nb-NO" sz="1800"/>
        </a:p>
      </dgm:t>
    </dgm:pt>
    <dgm:pt modelId="{28338941-CEB8-43F3-8266-9CB7FEA2C13A}" type="sibTrans" cxnId="{FAA99908-9378-4680-AA19-E3FB11737CF7}">
      <dgm:prSet/>
      <dgm:spPr/>
      <dgm:t>
        <a:bodyPr/>
        <a:lstStyle/>
        <a:p>
          <a:endParaRPr lang="nb-NO" sz="1800"/>
        </a:p>
      </dgm:t>
    </dgm:pt>
    <dgm:pt modelId="{AF057429-76E0-448F-9ADB-55142087C41E}">
      <dgm:prSet phldrT="[Tekst]" custT="1"/>
      <dgm:spPr/>
      <dgm:t>
        <a:bodyPr/>
        <a:lstStyle/>
        <a:p>
          <a:r>
            <a:rPr lang="nb-NO" sz="1800" b="0" dirty="0">
              <a:latin typeface="Arial"/>
              <a:ea typeface="Calibri Light"/>
              <a:cs typeface="Calibri Light"/>
            </a:rPr>
            <a:t>Valgting</a:t>
          </a:r>
          <a:endParaRPr lang="nb-NO" sz="1800" dirty="0">
            <a:latin typeface="Arial"/>
            <a:ea typeface="Calibri Light"/>
            <a:cs typeface="Calibri Light"/>
          </a:endParaRPr>
        </a:p>
      </dgm:t>
    </dgm:pt>
    <dgm:pt modelId="{3B594D05-6C99-4447-9303-FE5E1B2FC748}" type="parTrans" cxnId="{B4E18F21-AC64-49F4-BB04-766BA8225D53}">
      <dgm:prSet/>
      <dgm:spPr/>
      <dgm:t>
        <a:bodyPr/>
        <a:lstStyle/>
        <a:p>
          <a:endParaRPr lang="nb-NO" sz="1800"/>
        </a:p>
      </dgm:t>
    </dgm:pt>
    <dgm:pt modelId="{870B7007-7C1A-4058-95F9-3F6476C716AD}" type="sibTrans" cxnId="{B4E18F21-AC64-49F4-BB04-766BA8225D53}">
      <dgm:prSet/>
      <dgm:spPr/>
      <dgm:t>
        <a:bodyPr/>
        <a:lstStyle/>
        <a:p>
          <a:endParaRPr lang="nb-NO" sz="1800"/>
        </a:p>
      </dgm:t>
    </dgm:pt>
    <dgm:pt modelId="{26716740-3124-4322-B5C8-B7C1D1494F3A}">
      <dgm:prSet phldrT="[Tekst]" custT="1"/>
      <dgm:spPr/>
      <dgm:t>
        <a:bodyPr/>
        <a:lstStyle/>
        <a:p>
          <a:r>
            <a:rPr lang="nb-NO" sz="1800" b="0" dirty="0">
              <a:latin typeface="Arial"/>
              <a:ea typeface="Calibri Light"/>
              <a:cs typeface="Calibri Light"/>
            </a:rPr>
            <a:t>Opptelling</a:t>
          </a:r>
          <a:endParaRPr lang="nb-NO" sz="1800" dirty="0">
            <a:latin typeface="Arial"/>
            <a:ea typeface="Calibri Light"/>
            <a:cs typeface="Calibri Light"/>
          </a:endParaRPr>
        </a:p>
      </dgm:t>
    </dgm:pt>
    <dgm:pt modelId="{FF4B4746-C033-442C-82F1-E5ED35E1FFE5}" type="parTrans" cxnId="{CD890565-D796-42C8-A68F-2C77B8735D41}">
      <dgm:prSet/>
      <dgm:spPr/>
      <dgm:t>
        <a:bodyPr/>
        <a:lstStyle/>
        <a:p>
          <a:endParaRPr lang="nb-NO" sz="1800"/>
        </a:p>
      </dgm:t>
    </dgm:pt>
    <dgm:pt modelId="{02D70191-11DD-46C1-8C1C-488B2C16F9ED}" type="sibTrans" cxnId="{CD890565-D796-42C8-A68F-2C77B8735D41}">
      <dgm:prSet/>
      <dgm:spPr/>
      <dgm:t>
        <a:bodyPr/>
        <a:lstStyle/>
        <a:p>
          <a:endParaRPr lang="nb-NO" sz="1800"/>
        </a:p>
      </dgm:t>
    </dgm:pt>
    <dgm:pt modelId="{35FA777F-52B2-4F81-B9E1-FD810938AD2E}">
      <dgm:prSet phldrT="[Tekst]" custT="1"/>
      <dgm:spPr/>
      <dgm:t>
        <a:bodyPr/>
        <a:lstStyle/>
        <a:p>
          <a:pPr rtl="0"/>
          <a:r>
            <a:rPr lang="nb-NO" sz="1800" dirty="0">
              <a:latin typeface="Arial"/>
              <a:ea typeface="Calibri Light"/>
              <a:cs typeface="Calibri Light"/>
            </a:rPr>
            <a:t>Valgoppgjør</a:t>
          </a:r>
        </a:p>
      </dgm:t>
    </dgm:pt>
    <dgm:pt modelId="{37CC2C5E-4624-4D2C-BB82-82F10FD8698F}" type="parTrans" cxnId="{646DA1D4-582A-4DA2-9CEC-99F6F85901B3}">
      <dgm:prSet/>
      <dgm:spPr/>
      <dgm:t>
        <a:bodyPr/>
        <a:lstStyle/>
        <a:p>
          <a:endParaRPr lang="nb-NO" sz="1800"/>
        </a:p>
      </dgm:t>
    </dgm:pt>
    <dgm:pt modelId="{0953EE6F-BC8E-4A53-988F-3CF9925F3A48}" type="sibTrans" cxnId="{646DA1D4-582A-4DA2-9CEC-99F6F85901B3}">
      <dgm:prSet/>
      <dgm:spPr/>
      <dgm:t>
        <a:bodyPr/>
        <a:lstStyle/>
        <a:p>
          <a:endParaRPr lang="nb-NO" sz="1800"/>
        </a:p>
      </dgm:t>
    </dgm:pt>
    <dgm:pt modelId="{9B507F02-234D-4600-A07D-3C503C08AFDF}">
      <dgm:prSet phldrT="[Tekst]" custT="1"/>
      <dgm:spPr/>
      <dgm:t>
        <a:bodyPr/>
        <a:lstStyle/>
        <a:p>
          <a:pPr rtl="0"/>
          <a:r>
            <a:rPr lang="nb-NO" sz="1800" dirty="0">
              <a:latin typeface="Arial"/>
              <a:ea typeface="Calibri Light"/>
              <a:cs typeface="Calibri Light"/>
            </a:rPr>
            <a:t>Etter </a:t>
          </a:r>
        </a:p>
        <a:p>
          <a:pPr rtl="0"/>
          <a:r>
            <a:rPr lang="nb-NO" sz="1800" dirty="0">
              <a:latin typeface="Arial"/>
              <a:ea typeface="Calibri Light"/>
              <a:cs typeface="Calibri Light"/>
            </a:rPr>
            <a:t>valgoppgjøret</a:t>
          </a:r>
        </a:p>
      </dgm:t>
    </dgm:pt>
    <dgm:pt modelId="{9D0A5189-0F94-4103-9727-3DA03AF3463B}" type="parTrans" cxnId="{20C5E0FC-F545-420A-8F48-E4B02360BDB5}">
      <dgm:prSet/>
      <dgm:spPr/>
      <dgm:t>
        <a:bodyPr/>
        <a:lstStyle/>
        <a:p>
          <a:endParaRPr lang="nb-NO" sz="1800"/>
        </a:p>
      </dgm:t>
    </dgm:pt>
    <dgm:pt modelId="{1120BD52-51D8-41EA-A468-AA1FB7345DB1}" type="sibTrans" cxnId="{20C5E0FC-F545-420A-8F48-E4B02360BDB5}">
      <dgm:prSet/>
      <dgm:spPr/>
      <dgm:t>
        <a:bodyPr/>
        <a:lstStyle/>
        <a:p>
          <a:endParaRPr lang="nb-NO" sz="1800"/>
        </a:p>
      </dgm:t>
    </dgm:pt>
    <dgm:pt modelId="{6DC0BC4F-1770-46E7-9EC2-03E0328D0AD3}" type="pres">
      <dgm:prSet presAssocID="{433E22CD-055F-491A-9B44-28D743902D85}" presName="Name0" presStyleCnt="0">
        <dgm:presLayoutVars>
          <dgm:dir/>
          <dgm:resizeHandles val="exact"/>
        </dgm:presLayoutVars>
      </dgm:prSet>
      <dgm:spPr/>
    </dgm:pt>
    <dgm:pt modelId="{8301265E-7CD0-4554-88E3-ABB83C1BA549}" type="pres">
      <dgm:prSet presAssocID="{433E22CD-055F-491A-9B44-28D743902D85}" presName="arrow" presStyleLbl="bgShp" presStyleIdx="0" presStyleCnt="1" custLinFactNeighborX="-1126" custLinFactNeighborY="-23136"/>
      <dgm:spPr/>
    </dgm:pt>
    <dgm:pt modelId="{88E385D2-7E28-4F51-97EC-15A687C5DD21}" type="pres">
      <dgm:prSet presAssocID="{433E22CD-055F-491A-9B44-28D743902D85}" presName="points" presStyleCnt="0"/>
      <dgm:spPr/>
    </dgm:pt>
    <dgm:pt modelId="{8B11BF8F-7F87-464C-99CA-A8B162CB76ED}" type="pres">
      <dgm:prSet presAssocID="{3B7E484E-499C-4A4F-BF5C-1D255B9E3AF2}" presName="compositeA" presStyleCnt="0"/>
      <dgm:spPr/>
    </dgm:pt>
    <dgm:pt modelId="{D9C533DD-7C46-4056-8FFC-A7B396BE05B5}" type="pres">
      <dgm:prSet presAssocID="{3B7E484E-499C-4A4F-BF5C-1D255B9E3AF2}" presName="textA" presStyleLbl="revTx" presStyleIdx="0" presStyleCnt="6" custScaleX="176662">
        <dgm:presLayoutVars>
          <dgm:bulletEnabled val="1"/>
        </dgm:presLayoutVars>
      </dgm:prSet>
      <dgm:spPr/>
    </dgm:pt>
    <dgm:pt modelId="{209EB62A-D19A-4276-BABD-8F24B2AE5452}" type="pres">
      <dgm:prSet presAssocID="{3B7E484E-499C-4A4F-BF5C-1D255B9E3AF2}" presName="circleA" presStyleLbl="node1" presStyleIdx="0" presStyleCnt="6"/>
      <dgm:spPr/>
    </dgm:pt>
    <dgm:pt modelId="{9F670213-4672-475C-94BA-22ED20412997}" type="pres">
      <dgm:prSet presAssocID="{3B7E484E-499C-4A4F-BF5C-1D255B9E3AF2}" presName="spaceA" presStyleCnt="0"/>
      <dgm:spPr/>
    </dgm:pt>
    <dgm:pt modelId="{A7135FDA-924C-4C41-80CB-60F042566683}" type="pres">
      <dgm:prSet presAssocID="{103A8B4A-562D-4CB3-946F-809E80DA8B6B}" presName="space" presStyleCnt="0"/>
      <dgm:spPr/>
    </dgm:pt>
    <dgm:pt modelId="{40F03A82-B5FF-4863-B5AC-3DDCE8540B5C}" type="pres">
      <dgm:prSet presAssocID="{298226D3-93C8-4D9B-9A18-BF44FEE14FC9}" presName="compositeB" presStyleCnt="0"/>
      <dgm:spPr/>
    </dgm:pt>
    <dgm:pt modelId="{175F36CD-DFB2-45BA-983B-A6490BC06B91}" type="pres">
      <dgm:prSet presAssocID="{298226D3-93C8-4D9B-9A18-BF44FEE14FC9}" presName="textB" presStyleLbl="revTx" presStyleIdx="1" presStyleCnt="6" custScaleX="232244">
        <dgm:presLayoutVars>
          <dgm:bulletEnabled val="1"/>
        </dgm:presLayoutVars>
      </dgm:prSet>
      <dgm:spPr/>
    </dgm:pt>
    <dgm:pt modelId="{117C20BA-4384-4EFF-A2A7-D69A1BF5228B}" type="pres">
      <dgm:prSet presAssocID="{298226D3-93C8-4D9B-9A18-BF44FEE14FC9}" presName="circleB" presStyleLbl="node1" presStyleIdx="1" presStyleCnt="6"/>
      <dgm:spPr/>
    </dgm:pt>
    <dgm:pt modelId="{2B24536E-76BC-4EFB-8441-7CABDD4A43CB}" type="pres">
      <dgm:prSet presAssocID="{298226D3-93C8-4D9B-9A18-BF44FEE14FC9}" presName="spaceB" presStyleCnt="0"/>
      <dgm:spPr/>
    </dgm:pt>
    <dgm:pt modelId="{9AE65534-4A34-451F-9837-46044578669A}" type="pres">
      <dgm:prSet presAssocID="{28338941-CEB8-43F3-8266-9CB7FEA2C13A}" presName="space" presStyleCnt="0"/>
      <dgm:spPr/>
    </dgm:pt>
    <dgm:pt modelId="{8FA88A77-8ED8-43A8-AD19-DC44F8B4394A}" type="pres">
      <dgm:prSet presAssocID="{AF057429-76E0-448F-9ADB-55142087C41E}" presName="compositeA" presStyleCnt="0"/>
      <dgm:spPr/>
    </dgm:pt>
    <dgm:pt modelId="{4297268F-108F-47BC-9A6D-F2A5A0F2809B}" type="pres">
      <dgm:prSet presAssocID="{AF057429-76E0-448F-9ADB-55142087C41E}" presName="textA" presStyleLbl="revTx" presStyleIdx="2" presStyleCnt="6" custScaleX="112184">
        <dgm:presLayoutVars>
          <dgm:bulletEnabled val="1"/>
        </dgm:presLayoutVars>
      </dgm:prSet>
      <dgm:spPr/>
    </dgm:pt>
    <dgm:pt modelId="{D303A8C2-2FDD-47F6-A3D3-B2CC830A92C0}" type="pres">
      <dgm:prSet presAssocID="{AF057429-76E0-448F-9ADB-55142087C41E}" presName="circleA" presStyleLbl="node1" presStyleIdx="2" presStyleCnt="6"/>
      <dgm:spPr/>
    </dgm:pt>
    <dgm:pt modelId="{79D9965E-7F1C-490D-A7AF-E23AC01F979F}" type="pres">
      <dgm:prSet presAssocID="{AF057429-76E0-448F-9ADB-55142087C41E}" presName="spaceA" presStyleCnt="0"/>
      <dgm:spPr/>
    </dgm:pt>
    <dgm:pt modelId="{D51C71A7-640A-463B-99CF-785F33BC44E8}" type="pres">
      <dgm:prSet presAssocID="{870B7007-7C1A-4058-95F9-3F6476C716AD}" presName="space" presStyleCnt="0"/>
      <dgm:spPr/>
    </dgm:pt>
    <dgm:pt modelId="{E2FFDE1E-0FAF-4845-A1EB-F75DEEB311EE}" type="pres">
      <dgm:prSet presAssocID="{26716740-3124-4322-B5C8-B7C1D1494F3A}" presName="compositeB" presStyleCnt="0"/>
      <dgm:spPr/>
    </dgm:pt>
    <dgm:pt modelId="{E641B505-9162-48C9-9140-7AC727C14CDF}" type="pres">
      <dgm:prSet presAssocID="{26716740-3124-4322-B5C8-B7C1D1494F3A}" presName="textB" presStyleLbl="revTx" presStyleIdx="3" presStyleCnt="6" custScaleX="140076">
        <dgm:presLayoutVars>
          <dgm:bulletEnabled val="1"/>
        </dgm:presLayoutVars>
      </dgm:prSet>
      <dgm:spPr/>
    </dgm:pt>
    <dgm:pt modelId="{D58C1D5F-CF71-43E2-8611-396346A016F1}" type="pres">
      <dgm:prSet presAssocID="{26716740-3124-4322-B5C8-B7C1D1494F3A}" presName="circleB" presStyleLbl="node1" presStyleIdx="3" presStyleCnt="6"/>
      <dgm:spPr/>
    </dgm:pt>
    <dgm:pt modelId="{82049C3D-E758-4E8A-B235-11F59279064F}" type="pres">
      <dgm:prSet presAssocID="{26716740-3124-4322-B5C8-B7C1D1494F3A}" presName="spaceB" presStyleCnt="0"/>
      <dgm:spPr/>
    </dgm:pt>
    <dgm:pt modelId="{1DD771DD-0F3D-421B-B35A-31019BC9C395}" type="pres">
      <dgm:prSet presAssocID="{02D70191-11DD-46C1-8C1C-488B2C16F9ED}" presName="space" presStyleCnt="0"/>
      <dgm:spPr/>
    </dgm:pt>
    <dgm:pt modelId="{5E385795-325F-4807-A3BC-0C0B74C69AD7}" type="pres">
      <dgm:prSet presAssocID="{35FA777F-52B2-4F81-B9E1-FD810938AD2E}" presName="compositeA" presStyleCnt="0"/>
      <dgm:spPr/>
    </dgm:pt>
    <dgm:pt modelId="{EFC72E2C-CBD9-42AF-94DB-8D140098BC9A}" type="pres">
      <dgm:prSet presAssocID="{35FA777F-52B2-4F81-B9E1-FD810938AD2E}" presName="textA" presStyleLbl="revTx" presStyleIdx="4" presStyleCnt="6" custScaleX="159893">
        <dgm:presLayoutVars>
          <dgm:bulletEnabled val="1"/>
        </dgm:presLayoutVars>
      </dgm:prSet>
      <dgm:spPr/>
    </dgm:pt>
    <dgm:pt modelId="{81ECEB10-E724-4B8E-81E1-2ED665F86789}" type="pres">
      <dgm:prSet presAssocID="{35FA777F-52B2-4F81-B9E1-FD810938AD2E}" presName="circleA" presStyleLbl="node1" presStyleIdx="4" presStyleCnt="6"/>
      <dgm:spPr/>
    </dgm:pt>
    <dgm:pt modelId="{5BEFE8EA-90F6-4061-84EB-BBB5B0B49781}" type="pres">
      <dgm:prSet presAssocID="{35FA777F-52B2-4F81-B9E1-FD810938AD2E}" presName="spaceA" presStyleCnt="0"/>
      <dgm:spPr/>
    </dgm:pt>
    <dgm:pt modelId="{6501784B-EDA1-4217-ACAA-71F4D5AC0959}" type="pres">
      <dgm:prSet presAssocID="{0953EE6F-BC8E-4A53-988F-3CF9925F3A48}" presName="space" presStyleCnt="0"/>
      <dgm:spPr/>
    </dgm:pt>
    <dgm:pt modelId="{AFF9A987-2208-407E-90AD-02F56315FC58}" type="pres">
      <dgm:prSet presAssocID="{9B507F02-234D-4600-A07D-3C503C08AFDF}" presName="compositeB" presStyleCnt="0"/>
      <dgm:spPr/>
    </dgm:pt>
    <dgm:pt modelId="{686AAB24-068C-4DFD-9977-AC3FF2EAB875}" type="pres">
      <dgm:prSet presAssocID="{9B507F02-234D-4600-A07D-3C503C08AFDF}" presName="textB" presStyleLbl="revTx" presStyleIdx="5" presStyleCnt="6" custScaleX="178326">
        <dgm:presLayoutVars>
          <dgm:bulletEnabled val="1"/>
        </dgm:presLayoutVars>
      </dgm:prSet>
      <dgm:spPr/>
    </dgm:pt>
    <dgm:pt modelId="{8CE948A9-4280-44C7-8D40-08F89F77DA04}" type="pres">
      <dgm:prSet presAssocID="{9B507F02-234D-4600-A07D-3C503C08AFDF}" presName="circleB" presStyleLbl="node1" presStyleIdx="5" presStyleCnt="6"/>
      <dgm:spPr/>
    </dgm:pt>
    <dgm:pt modelId="{78B8EDCD-418B-4030-A9C5-82E94E7AE537}" type="pres">
      <dgm:prSet presAssocID="{9B507F02-234D-4600-A07D-3C503C08AFDF}" presName="spaceB" presStyleCnt="0"/>
      <dgm:spPr/>
    </dgm:pt>
  </dgm:ptLst>
  <dgm:cxnLst>
    <dgm:cxn modelId="{FAA99908-9378-4680-AA19-E3FB11737CF7}" srcId="{433E22CD-055F-491A-9B44-28D743902D85}" destId="{298226D3-93C8-4D9B-9A18-BF44FEE14FC9}" srcOrd="1" destOrd="0" parTransId="{2F3EA608-9E89-45E9-B46D-63159FB71EEF}" sibTransId="{28338941-CEB8-43F3-8266-9CB7FEA2C13A}"/>
    <dgm:cxn modelId="{B4E18F21-AC64-49F4-BB04-766BA8225D53}" srcId="{433E22CD-055F-491A-9B44-28D743902D85}" destId="{AF057429-76E0-448F-9ADB-55142087C41E}" srcOrd="2" destOrd="0" parTransId="{3B594D05-6C99-4447-9303-FE5E1B2FC748}" sibTransId="{870B7007-7C1A-4058-95F9-3F6476C716AD}"/>
    <dgm:cxn modelId="{792DD730-7812-48F8-918A-B552CA8F1351}" type="presOf" srcId="{3B7E484E-499C-4A4F-BF5C-1D255B9E3AF2}" destId="{D9C533DD-7C46-4056-8FFC-A7B396BE05B5}" srcOrd="0" destOrd="0" presId="urn:microsoft.com/office/officeart/2005/8/layout/hProcess11"/>
    <dgm:cxn modelId="{D78AA83C-D507-4EFC-84B4-399FE940CC9B}" type="presOf" srcId="{9B507F02-234D-4600-A07D-3C503C08AFDF}" destId="{686AAB24-068C-4DFD-9977-AC3FF2EAB875}" srcOrd="0" destOrd="0" presId="urn:microsoft.com/office/officeart/2005/8/layout/hProcess11"/>
    <dgm:cxn modelId="{CD890565-D796-42C8-A68F-2C77B8735D41}" srcId="{433E22CD-055F-491A-9B44-28D743902D85}" destId="{26716740-3124-4322-B5C8-B7C1D1494F3A}" srcOrd="3" destOrd="0" parTransId="{FF4B4746-C033-442C-82F1-E5ED35E1FFE5}" sibTransId="{02D70191-11DD-46C1-8C1C-488B2C16F9ED}"/>
    <dgm:cxn modelId="{C5EA9A4D-E48B-47B9-A8CC-9BE3ECE92A08}" type="presOf" srcId="{35FA777F-52B2-4F81-B9E1-FD810938AD2E}" destId="{EFC72E2C-CBD9-42AF-94DB-8D140098BC9A}" srcOrd="0" destOrd="0" presId="urn:microsoft.com/office/officeart/2005/8/layout/hProcess11"/>
    <dgm:cxn modelId="{FDA29991-FF5C-427A-8CB7-1247795FFFCC}" type="presOf" srcId="{298226D3-93C8-4D9B-9A18-BF44FEE14FC9}" destId="{175F36CD-DFB2-45BA-983B-A6490BC06B91}" srcOrd="0" destOrd="0" presId="urn:microsoft.com/office/officeart/2005/8/layout/hProcess11"/>
    <dgm:cxn modelId="{132A869A-1A00-40F0-90F7-79D6A2AA7268}" type="presOf" srcId="{AF057429-76E0-448F-9ADB-55142087C41E}" destId="{4297268F-108F-47BC-9A6D-F2A5A0F2809B}" srcOrd="0" destOrd="0" presId="urn:microsoft.com/office/officeart/2005/8/layout/hProcess11"/>
    <dgm:cxn modelId="{646DA1D4-582A-4DA2-9CEC-99F6F85901B3}" srcId="{433E22CD-055F-491A-9B44-28D743902D85}" destId="{35FA777F-52B2-4F81-B9E1-FD810938AD2E}" srcOrd="4" destOrd="0" parTransId="{37CC2C5E-4624-4D2C-BB82-82F10FD8698F}" sibTransId="{0953EE6F-BC8E-4A53-988F-3CF9925F3A48}"/>
    <dgm:cxn modelId="{3D0DB6DD-7D5C-447D-B45A-013C7E9D0D0A}" type="presOf" srcId="{433E22CD-055F-491A-9B44-28D743902D85}" destId="{6DC0BC4F-1770-46E7-9EC2-03E0328D0AD3}" srcOrd="0" destOrd="0" presId="urn:microsoft.com/office/officeart/2005/8/layout/hProcess11"/>
    <dgm:cxn modelId="{59B303F4-98C4-4094-871D-6E527A3264ED}" srcId="{433E22CD-055F-491A-9B44-28D743902D85}" destId="{3B7E484E-499C-4A4F-BF5C-1D255B9E3AF2}" srcOrd="0" destOrd="0" parTransId="{3BF13598-91CF-47BD-B00E-FBDC0EE8F30C}" sibTransId="{103A8B4A-562D-4CB3-946F-809E80DA8B6B}"/>
    <dgm:cxn modelId="{20C5E0FC-F545-420A-8F48-E4B02360BDB5}" srcId="{433E22CD-055F-491A-9B44-28D743902D85}" destId="{9B507F02-234D-4600-A07D-3C503C08AFDF}" srcOrd="5" destOrd="0" parTransId="{9D0A5189-0F94-4103-9727-3DA03AF3463B}" sibTransId="{1120BD52-51D8-41EA-A468-AA1FB7345DB1}"/>
    <dgm:cxn modelId="{36566FFE-5F42-4B66-BABD-AFB86F20B781}" type="presOf" srcId="{26716740-3124-4322-B5C8-B7C1D1494F3A}" destId="{E641B505-9162-48C9-9140-7AC727C14CDF}" srcOrd="0" destOrd="0" presId="urn:microsoft.com/office/officeart/2005/8/layout/hProcess11"/>
    <dgm:cxn modelId="{DB79B12A-9AF9-4264-99F9-0FEF3A31FA69}" type="presParOf" srcId="{6DC0BC4F-1770-46E7-9EC2-03E0328D0AD3}" destId="{8301265E-7CD0-4554-88E3-ABB83C1BA549}" srcOrd="0" destOrd="0" presId="urn:microsoft.com/office/officeart/2005/8/layout/hProcess11"/>
    <dgm:cxn modelId="{5B38D850-6E72-4469-810A-2398A03D2DE5}" type="presParOf" srcId="{6DC0BC4F-1770-46E7-9EC2-03E0328D0AD3}" destId="{88E385D2-7E28-4F51-97EC-15A687C5DD21}" srcOrd="1" destOrd="0" presId="urn:microsoft.com/office/officeart/2005/8/layout/hProcess11"/>
    <dgm:cxn modelId="{61FD5136-1480-433C-B41E-B24CABA80B21}" type="presParOf" srcId="{88E385D2-7E28-4F51-97EC-15A687C5DD21}" destId="{8B11BF8F-7F87-464C-99CA-A8B162CB76ED}" srcOrd="0" destOrd="0" presId="urn:microsoft.com/office/officeart/2005/8/layout/hProcess11"/>
    <dgm:cxn modelId="{4F091AEB-0737-408C-B5D0-D9D682215589}" type="presParOf" srcId="{8B11BF8F-7F87-464C-99CA-A8B162CB76ED}" destId="{D9C533DD-7C46-4056-8FFC-A7B396BE05B5}" srcOrd="0" destOrd="0" presId="urn:microsoft.com/office/officeart/2005/8/layout/hProcess11"/>
    <dgm:cxn modelId="{0927F0B4-E469-426A-BAF8-3C906B5684AF}" type="presParOf" srcId="{8B11BF8F-7F87-464C-99CA-A8B162CB76ED}" destId="{209EB62A-D19A-4276-BABD-8F24B2AE5452}" srcOrd="1" destOrd="0" presId="urn:microsoft.com/office/officeart/2005/8/layout/hProcess11"/>
    <dgm:cxn modelId="{3E9C6458-C73A-4E48-A063-174924BBD041}" type="presParOf" srcId="{8B11BF8F-7F87-464C-99CA-A8B162CB76ED}" destId="{9F670213-4672-475C-94BA-22ED20412997}" srcOrd="2" destOrd="0" presId="urn:microsoft.com/office/officeart/2005/8/layout/hProcess11"/>
    <dgm:cxn modelId="{4B0B9D57-67A5-433E-80C4-468AC563F04B}" type="presParOf" srcId="{88E385D2-7E28-4F51-97EC-15A687C5DD21}" destId="{A7135FDA-924C-4C41-80CB-60F042566683}" srcOrd="1" destOrd="0" presId="urn:microsoft.com/office/officeart/2005/8/layout/hProcess11"/>
    <dgm:cxn modelId="{81982A0F-E5C8-44F3-ADB9-197611D021AF}" type="presParOf" srcId="{88E385D2-7E28-4F51-97EC-15A687C5DD21}" destId="{40F03A82-B5FF-4863-B5AC-3DDCE8540B5C}" srcOrd="2" destOrd="0" presId="urn:microsoft.com/office/officeart/2005/8/layout/hProcess11"/>
    <dgm:cxn modelId="{5953F8BB-AF00-4B54-9F9A-0D1DDE5D8621}" type="presParOf" srcId="{40F03A82-B5FF-4863-B5AC-3DDCE8540B5C}" destId="{175F36CD-DFB2-45BA-983B-A6490BC06B91}" srcOrd="0" destOrd="0" presId="urn:microsoft.com/office/officeart/2005/8/layout/hProcess11"/>
    <dgm:cxn modelId="{A93FDCA2-A1DB-4FEB-81EE-3AC190DB7B72}" type="presParOf" srcId="{40F03A82-B5FF-4863-B5AC-3DDCE8540B5C}" destId="{117C20BA-4384-4EFF-A2A7-D69A1BF5228B}" srcOrd="1" destOrd="0" presId="urn:microsoft.com/office/officeart/2005/8/layout/hProcess11"/>
    <dgm:cxn modelId="{D80740E9-D91F-4825-B70A-70AAEC7F66D0}" type="presParOf" srcId="{40F03A82-B5FF-4863-B5AC-3DDCE8540B5C}" destId="{2B24536E-76BC-4EFB-8441-7CABDD4A43CB}" srcOrd="2" destOrd="0" presId="urn:microsoft.com/office/officeart/2005/8/layout/hProcess11"/>
    <dgm:cxn modelId="{CBE23211-544D-4CD6-B2E5-4A232FEA78B9}" type="presParOf" srcId="{88E385D2-7E28-4F51-97EC-15A687C5DD21}" destId="{9AE65534-4A34-451F-9837-46044578669A}" srcOrd="3" destOrd="0" presId="urn:microsoft.com/office/officeart/2005/8/layout/hProcess11"/>
    <dgm:cxn modelId="{CF80FED6-7BAC-4B76-9ADE-EB1211F4DE2A}" type="presParOf" srcId="{88E385D2-7E28-4F51-97EC-15A687C5DD21}" destId="{8FA88A77-8ED8-43A8-AD19-DC44F8B4394A}" srcOrd="4" destOrd="0" presId="urn:microsoft.com/office/officeart/2005/8/layout/hProcess11"/>
    <dgm:cxn modelId="{AF1BE7E6-964B-4C96-8971-292EDE664A94}" type="presParOf" srcId="{8FA88A77-8ED8-43A8-AD19-DC44F8B4394A}" destId="{4297268F-108F-47BC-9A6D-F2A5A0F2809B}" srcOrd="0" destOrd="0" presId="urn:microsoft.com/office/officeart/2005/8/layout/hProcess11"/>
    <dgm:cxn modelId="{85704113-F5CE-47AA-A19D-C28355B3C0B3}" type="presParOf" srcId="{8FA88A77-8ED8-43A8-AD19-DC44F8B4394A}" destId="{D303A8C2-2FDD-47F6-A3D3-B2CC830A92C0}" srcOrd="1" destOrd="0" presId="urn:microsoft.com/office/officeart/2005/8/layout/hProcess11"/>
    <dgm:cxn modelId="{4C4B1AFB-9FB8-4C54-9D6E-2406560D121F}" type="presParOf" srcId="{8FA88A77-8ED8-43A8-AD19-DC44F8B4394A}" destId="{79D9965E-7F1C-490D-A7AF-E23AC01F979F}" srcOrd="2" destOrd="0" presId="urn:microsoft.com/office/officeart/2005/8/layout/hProcess11"/>
    <dgm:cxn modelId="{A3382600-B948-4619-A688-9FE45B6889AF}" type="presParOf" srcId="{88E385D2-7E28-4F51-97EC-15A687C5DD21}" destId="{D51C71A7-640A-463B-99CF-785F33BC44E8}" srcOrd="5" destOrd="0" presId="urn:microsoft.com/office/officeart/2005/8/layout/hProcess11"/>
    <dgm:cxn modelId="{ADF5C672-FACD-482B-A55C-87450C1CBD93}" type="presParOf" srcId="{88E385D2-7E28-4F51-97EC-15A687C5DD21}" destId="{E2FFDE1E-0FAF-4845-A1EB-F75DEEB311EE}" srcOrd="6" destOrd="0" presId="urn:microsoft.com/office/officeart/2005/8/layout/hProcess11"/>
    <dgm:cxn modelId="{688612AF-442B-4133-8BB3-6F6B9C31DC07}" type="presParOf" srcId="{E2FFDE1E-0FAF-4845-A1EB-F75DEEB311EE}" destId="{E641B505-9162-48C9-9140-7AC727C14CDF}" srcOrd="0" destOrd="0" presId="urn:microsoft.com/office/officeart/2005/8/layout/hProcess11"/>
    <dgm:cxn modelId="{80316809-5679-420B-9CCF-69AB801C2203}" type="presParOf" srcId="{E2FFDE1E-0FAF-4845-A1EB-F75DEEB311EE}" destId="{D58C1D5F-CF71-43E2-8611-396346A016F1}" srcOrd="1" destOrd="0" presId="urn:microsoft.com/office/officeart/2005/8/layout/hProcess11"/>
    <dgm:cxn modelId="{33B24511-F921-4A32-BBF0-8AA2B0BA4AC1}" type="presParOf" srcId="{E2FFDE1E-0FAF-4845-A1EB-F75DEEB311EE}" destId="{82049C3D-E758-4E8A-B235-11F59279064F}" srcOrd="2" destOrd="0" presId="urn:microsoft.com/office/officeart/2005/8/layout/hProcess11"/>
    <dgm:cxn modelId="{5DD410CF-F8FD-43FB-A311-9B5ACFC95E96}" type="presParOf" srcId="{88E385D2-7E28-4F51-97EC-15A687C5DD21}" destId="{1DD771DD-0F3D-421B-B35A-31019BC9C395}" srcOrd="7" destOrd="0" presId="urn:microsoft.com/office/officeart/2005/8/layout/hProcess11"/>
    <dgm:cxn modelId="{35C43197-4918-4066-8195-32719D127EB7}" type="presParOf" srcId="{88E385D2-7E28-4F51-97EC-15A687C5DD21}" destId="{5E385795-325F-4807-A3BC-0C0B74C69AD7}" srcOrd="8" destOrd="0" presId="urn:microsoft.com/office/officeart/2005/8/layout/hProcess11"/>
    <dgm:cxn modelId="{1147E111-E3A6-4930-83C4-6A0EC512272B}" type="presParOf" srcId="{5E385795-325F-4807-A3BC-0C0B74C69AD7}" destId="{EFC72E2C-CBD9-42AF-94DB-8D140098BC9A}" srcOrd="0" destOrd="0" presId="urn:microsoft.com/office/officeart/2005/8/layout/hProcess11"/>
    <dgm:cxn modelId="{F5FD2A4C-513E-4DD8-A39F-D1D11714652F}" type="presParOf" srcId="{5E385795-325F-4807-A3BC-0C0B74C69AD7}" destId="{81ECEB10-E724-4B8E-81E1-2ED665F86789}" srcOrd="1" destOrd="0" presId="urn:microsoft.com/office/officeart/2005/8/layout/hProcess11"/>
    <dgm:cxn modelId="{CFC873A6-F8C3-4BCA-A7F1-A8F2330B9B53}" type="presParOf" srcId="{5E385795-325F-4807-A3BC-0C0B74C69AD7}" destId="{5BEFE8EA-90F6-4061-84EB-BBB5B0B49781}" srcOrd="2" destOrd="0" presId="urn:microsoft.com/office/officeart/2005/8/layout/hProcess11"/>
    <dgm:cxn modelId="{9CD683A9-A4C3-40D5-AE30-B2EB518EA481}" type="presParOf" srcId="{88E385D2-7E28-4F51-97EC-15A687C5DD21}" destId="{6501784B-EDA1-4217-ACAA-71F4D5AC0959}" srcOrd="9" destOrd="0" presId="urn:microsoft.com/office/officeart/2005/8/layout/hProcess11"/>
    <dgm:cxn modelId="{0A10602F-43E4-4C86-98AC-1D0ED96C6852}" type="presParOf" srcId="{88E385D2-7E28-4F51-97EC-15A687C5DD21}" destId="{AFF9A987-2208-407E-90AD-02F56315FC58}" srcOrd="10" destOrd="0" presId="urn:microsoft.com/office/officeart/2005/8/layout/hProcess11"/>
    <dgm:cxn modelId="{49EA625E-8B0F-44F1-9E68-EB69D9510209}" type="presParOf" srcId="{AFF9A987-2208-407E-90AD-02F56315FC58}" destId="{686AAB24-068C-4DFD-9977-AC3FF2EAB875}" srcOrd="0" destOrd="0" presId="urn:microsoft.com/office/officeart/2005/8/layout/hProcess11"/>
    <dgm:cxn modelId="{9C722109-F553-4CD3-B322-A8FB0FD4A0A8}" type="presParOf" srcId="{AFF9A987-2208-407E-90AD-02F56315FC58}" destId="{8CE948A9-4280-44C7-8D40-08F89F77DA04}" srcOrd="1" destOrd="0" presId="urn:microsoft.com/office/officeart/2005/8/layout/hProcess11"/>
    <dgm:cxn modelId="{089528BF-5B80-404A-B6F9-91ED89DB2A07}" type="presParOf" srcId="{AFF9A987-2208-407E-90AD-02F56315FC58}" destId="{78B8EDCD-418B-4030-A9C5-82E94E7AE53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E22CD-055F-491A-9B44-28D743902D85}" type="doc">
      <dgm:prSet loTypeId="urn:microsoft.com/office/officeart/2005/8/layout/hProcess11" loCatId="process" qsTypeId="urn:microsoft.com/office/officeart/2005/8/quickstyle/simple1" qsCatId="simple" csTypeId="urn:microsoft.com/office/officeart/2005/8/colors/accent1_2" csCatId="accent1" phldr="1"/>
      <dgm:spPr/>
    </dgm:pt>
    <dgm:pt modelId="{298226D3-93C8-4D9B-9A18-BF44FEE14FC9}">
      <dgm:prSet phldrT="[Tekst]" custT="1"/>
      <dgm:spPr/>
      <dgm:t>
        <a:bodyPr/>
        <a:lstStyle/>
        <a:p>
          <a:r>
            <a:rPr lang="nb-NO" sz="2800" dirty="0">
              <a:latin typeface="Arial"/>
              <a:ea typeface="Calibri Light"/>
              <a:cs typeface="Calibri Light"/>
            </a:rPr>
            <a:t>Januar</a:t>
          </a:r>
        </a:p>
      </dgm:t>
    </dgm:pt>
    <dgm:pt modelId="{2F3EA608-9E89-45E9-B46D-63159FB71EEF}" type="parTrans" cxnId="{FAA99908-9378-4680-AA19-E3FB11737CF7}">
      <dgm:prSet/>
      <dgm:spPr/>
      <dgm:t>
        <a:bodyPr/>
        <a:lstStyle/>
        <a:p>
          <a:endParaRPr lang="nb-NO" sz="2800"/>
        </a:p>
      </dgm:t>
    </dgm:pt>
    <dgm:pt modelId="{28338941-CEB8-43F3-8266-9CB7FEA2C13A}" type="sibTrans" cxnId="{FAA99908-9378-4680-AA19-E3FB11737CF7}">
      <dgm:prSet/>
      <dgm:spPr/>
      <dgm:t>
        <a:bodyPr/>
        <a:lstStyle/>
        <a:p>
          <a:endParaRPr lang="nb-NO" sz="2800"/>
        </a:p>
      </dgm:t>
    </dgm:pt>
    <dgm:pt modelId="{AF057429-76E0-448F-9ADB-55142087C41E}">
      <dgm:prSet phldrT="[Tekst]" custT="1"/>
      <dgm:spPr/>
      <dgm:t>
        <a:bodyPr/>
        <a:lstStyle/>
        <a:p>
          <a:r>
            <a:rPr lang="nb-NO" sz="2800" b="0" dirty="0">
              <a:latin typeface="Arial"/>
              <a:ea typeface="Calibri Light"/>
              <a:cs typeface="Calibri Light"/>
            </a:rPr>
            <a:t>Mars</a:t>
          </a:r>
          <a:endParaRPr lang="nb-NO" sz="2800" dirty="0">
            <a:latin typeface="Arial"/>
            <a:ea typeface="Calibri Light"/>
            <a:cs typeface="Calibri Light"/>
          </a:endParaRPr>
        </a:p>
      </dgm:t>
    </dgm:pt>
    <dgm:pt modelId="{3B594D05-6C99-4447-9303-FE5E1B2FC748}" type="parTrans" cxnId="{B4E18F21-AC64-49F4-BB04-766BA8225D53}">
      <dgm:prSet/>
      <dgm:spPr/>
      <dgm:t>
        <a:bodyPr/>
        <a:lstStyle/>
        <a:p>
          <a:endParaRPr lang="nb-NO" sz="2800"/>
        </a:p>
      </dgm:t>
    </dgm:pt>
    <dgm:pt modelId="{870B7007-7C1A-4058-95F9-3F6476C716AD}" type="sibTrans" cxnId="{B4E18F21-AC64-49F4-BB04-766BA8225D53}">
      <dgm:prSet/>
      <dgm:spPr/>
      <dgm:t>
        <a:bodyPr/>
        <a:lstStyle/>
        <a:p>
          <a:endParaRPr lang="nb-NO" sz="2800"/>
        </a:p>
      </dgm:t>
    </dgm:pt>
    <dgm:pt modelId="{26716740-3124-4322-B5C8-B7C1D1494F3A}">
      <dgm:prSet phldrT="[Tekst]" custT="1"/>
      <dgm:spPr/>
      <dgm:t>
        <a:bodyPr/>
        <a:lstStyle/>
        <a:p>
          <a:r>
            <a:rPr lang="nb-NO" sz="2800" b="0" dirty="0">
              <a:latin typeface="Arial"/>
              <a:ea typeface="Calibri Light"/>
              <a:cs typeface="Calibri Light"/>
            </a:rPr>
            <a:t>April</a:t>
          </a:r>
          <a:endParaRPr lang="nb-NO" sz="2800" dirty="0">
            <a:latin typeface="Arial"/>
            <a:ea typeface="Calibri Light"/>
            <a:cs typeface="Calibri Light"/>
          </a:endParaRPr>
        </a:p>
      </dgm:t>
    </dgm:pt>
    <dgm:pt modelId="{FF4B4746-C033-442C-82F1-E5ED35E1FFE5}" type="parTrans" cxnId="{CD890565-D796-42C8-A68F-2C77B8735D41}">
      <dgm:prSet/>
      <dgm:spPr/>
      <dgm:t>
        <a:bodyPr/>
        <a:lstStyle/>
        <a:p>
          <a:endParaRPr lang="nb-NO" sz="2800"/>
        </a:p>
      </dgm:t>
    </dgm:pt>
    <dgm:pt modelId="{02D70191-11DD-46C1-8C1C-488B2C16F9ED}" type="sibTrans" cxnId="{CD890565-D796-42C8-A68F-2C77B8735D41}">
      <dgm:prSet/>
      <dgm:spPr/>
      <dgm:t>
        <a:bodyPr/>
        <a:lstStyle/>
        <a:p>
          <a:endParaRPr lang="nb-NO" sz="2800"/>
        </a:p>
      </dgm:t>
    </dgm:pt>
    <dgm:pt modelId="{35FA777F-52B2-4F81-B9E1-FD810938AD2E}">
      <dgm:prSet phldrT="[Tekst]" custT="1"/>
      <dgm:spPr/>
      <dgm:t>
        <a:bodyPr/>
        <a:lstStyle/>
        <a:p>
          <a:pPr rtl="0"/>
          <a:r>
            <a:rPr lang="nb-NO" sz="2800" dirty="0">
              <a:latin typeface="Arial"/>
              <a:ea typeface="Calibri Light"/>
              <a:cs typeface="Calibri Light"/>
            </a:rPr>
            <a:t>Mai</a:t>
          </a:r>
        </a:p>
      </dgm:t>
    </dgm:pt>
    <dgm:pt modelId="{37CC2C5E-4624-4D2C-BB82-82F10FD8698F}" type="parTrans" cxnId="{646DA1D4-582A-4DA2-9CEC-99F6F85901B3}">
      <dgm:prSet/>
      <dgm:spPr/>
      <dgm:t>
        <a:bodyPr/>
        <a:lstStyle/>
        <a:p>
          <a:endParaRPr lang="nb-NO" sz="2800"/>
        </a:p>
      </dgm:t>
    </dgm:pt>
    <dgm:pt modelId="{0953EE6F-BC8E-4A53-988F-3CF9925F3A48}" type="sibTrans" cxnId="{646DA1D4-582A-4DA2-9CEC-99F6F85901B3}">
      <dgm:prSet/>
      <dgm:spPr/>
      <dgm:t>
        <a:bodyPr/>
        <a:lstStyle/>
        <a:p>
          <a:endParaRPr lang="nb-NO" sz="2800"/>
        </a:p>
      </dgm:t>
    </dgm:pt>
    <dgm:pt modelId="{9B507F02-234D-4600-A07D-3C503C08AFDF}">
      <dgm:prSet phldrT="[Tekst]" custT="1"/>
      <dgm:spPr/>
      <dgm:t>
        <a:bodyPr/>
        <a:lstStyle/>
        <a:p>
          <a:pPr rtl="0"/>
          <a:r>
            <a:rPr lang="nb-NO" sz="2800" dirty="0">
              <a:latin typeface="Arial"/>
              <a:ea typeface="Calibri Light"/>
              <a:cs typeface="Calibri Light"/>
            </a:rPr>
            <a:t>Juni</a:t>
          </a:r>
        </a:p>
      </dgm:t>
    </dgm:pt>
    <dgm:pt modelId="{9D0A5189-0F94-4103-9727-3DA03AF3463B}" type="parTrans" cxnId="{20C5E0FC-F545-420A-8F48-E4B02360BDB5}">
      <dgm:prSet/>
      <dgm:spPr/>
      <dgm:t>
        <a:bodyPr/>
        <a:lstStyle/>
        <a:p>
          <a:endParaRPr lang="nb-NO" sz="2800"/>
        </a:p>
      </dgm:t>
    </dgm:pt>
    <dgm:pt modelId="{1120BD52-51D8-41EA-A468-AA1FB7345DB1}" type="sibTrans" cxnId="{20C5E0FC-F545-420A-8F48-E4B02360BDB5}">
      <dgm:prSet/>
      <dgm:spPr/>
      <dgm:t>
        <a:bodyPr/>
        <a:lstStyle/>
        <a:p>
          <a:endParaRPr lang="nb-NO" sz="2800"/>
        </a:p>
      </dgm:t>
    </dgm:pt>
    <dgm:pt modelId="{60B2B62F-F066-46BC-882B-BB825FA92B79}">
      <dgm:prSet phldrT="[Tekst]" custT="1"/>
      <dgm:spPr/>
      <dgm:t>
        <a:bodyPr/>
        <a:lstStyle/>
        <a:p>
          <a:r>
            <a:rPr lang="nb-NO" sz="2800" dirty="0">
              <a:latin typeface="Arial"/>
              <a:ea typeface="Calibri Light"/>
              <a:cs typeface="Calibri Light"/>
            </a:rPr>
            <a:t>Februar</a:t>
          </a:r>
        </a:p>
      </dgm:t>
    </dgm:pt>
    <dgm:pt modelId="{65EEE71A-6B3F-49CF-BA99-B72A9F38F9CC}" type="parTrans" cxnId="{5745896D-52CC-4EE4-9929-A2051E5153CC}">
      <dgm:prSet/>
      <dgm:spPr/>
      <dgm:t>
        <a:bodyPr/>
        <a:lstStyle/>
        <a:p>
          <a:endParaRPr lang="nb-NO" sz="2800"/>
        </a:p>
      </dgm:t>
    </dgm:pt>
    <dgm:pt modelId="{E9D21337-4C71-4314-A4CC-96BFCE232AE1}" type="sibTrans" cxnId="{5745896D-52CC-4EE4-9929-A2051E5153CC}">
      <dgm:prSet/>
      <dgm:spPr/>
      <dgm:t>
        <a:bodyPr/>
        <a:lstStyle/>
        <a:p>
          <a:endParaRPr lang="nb-NO" sz="2800"/>
        </a:p>
      </dgm:t>
    </dgm:pt>
    <dgm:pt modelId="{6DC0BC4F-1770-46E7-9EC2-03E0328D0AD3}" type="pres">
      <dgm:prSet presAssocID="{433E22CD-055F-491A-9B44-28D743902D85}" presName="Name0" presStyleCnt="0">
        <dgm:presLayoutVars>
          <dgm:dir/>
          <dgm:resizeHandles val="exact"/>
        </dgm:presLayoutVars>
      </dgm:prSet>
      <dgm:spPr/>
    </dgm:pt>
    <dgm:pt modelId="{8301265E-7CD0-4554-88E3-ABB83C1BA549}" type="pres">
      <dgm:prSet presAssocID="{433E22CD-055F-491A-9B44-28D743902D85}" presName="arrow" presStyleLbl="bgShp" presStyleIdx="0" presStyleCnt="1" custLinFactNeighborX="-1126" custLinFactNeighborY="-23136"/>
      <dgm:spPr/>
    </dgm:pt>
    <dgm:pt modelId="{88E385D2-7E28-4F51-97EC-15A687C5DD21}" type="pres">
      <dgm:prSet presAssocID="{433E22CD-055F-491A-9B44-28D743902D85}" presName="points" presStyleCnt="0"/>
      <dgm:spPr/>
    </dgm:pt>
    <dgm:pt modelId="{1529974A-1D4B-4713-B908-C0AD770CBA0E}" type="pres">
      <dgm:prSet presAssocID="{298226D3-93C8-4D9B-9A18-BF44FEE14FC9}" presName="compositeA" presStyleCnt="0"/>
      <dgm:spPr/>
    </dgm:pt>
    <dgm:pt modelId="{AD26146A-42D9-49F6-A90C-C04CFD17BDC8}" type="pres">
      <dgm:prSet presAssocID="{298226D3-93C8-4D9B-9A18-BF44FEE14FC9}" presName="textA" presStyleLbl="revTx" presStyleIdx="0" presStyleCnt="6">
        <dgm:presLayoutVars>
          <dgm:bulletEnabled val="1"/>
        </dgm:presLayoutVars>
      </dgm:prSet>
      <dgm:spPr/>
    </dgm:pt>
    <dgm:pt modelId="{706A6C87-FF42-4EFD-B629-29F749DBAE29}" type="pres">
      <dgm:prSet presAssocID="{298226D3-93C8-4D9B-9A18-BF44FEE14FC9}" presName="circleA" presStyleLbl="node1" presStyleIdx="0" presStyleCnt="6"/>
      <dgm:spPr/>
    </dgm:pt>
    <dgm:pt modelId="{370AFBA6-A3B0-4718-9494-D841C3CF0D3E}" type="pres">
      <dgm:prSet presAssocID="{298226D3-93C8-4D9B-9A18-BF44FEE14FC9}" presName="spaceA" presStyleCnt="0"/>
      <dgm:spPr/>
    </dgm:pt>
    <dgm:pt modelId="{9AE65534-4A34-451F-9837-46044578669A}" type="pres">
      <dgm:prSet presAssocID="{28338941-CEB8-43F3-8266-9CB7FEA2C13A}" presName="space" presStyleCnt="0"/>
      <dgm:spPr/>
    </dgm:pt>
    <dgm:pt modelId="{77B623F9-9E6E-4F13-8E88-9131CCB3B643}" type="pres">
      <dgm:prSet presAssocID="{60B2B62F-F066-46BC-882B-BB825FA92B79}" presName="compositeB" presStyleCnt="0"/>
      <dgm:spPr/>
    </dgm:pt>
    <dgm:pt modelId="{BD6BF393-B0BE-4F25-923F-63B2371FA414}" type="pres">
      <dgm:prSet presAssocID="{60B2B62F-F066-46BC-882B-BB825FA92B79}" presName="textB" presStyleLbl="revTx" presStyleIdx="1" presStyleCnt="6" custScaleX="133400">
        <dgm:presLayoutVars>
          <dgm:bulletEnabled val="1"/>
        </dgm:presLayoutVars>
      </dgm:prSet>
      <dgm:spPr/>
    </dgm:pt>
    <dgm:pt modelId="{D77DE617-AE64-4B62-ABC0-16EF80B74C4A}" type="pres">
      <dgm:prSet presAssocID="{60B2B62F-F066-46BC-882B-BB825FA92B79}" presName="circleB" presStyleLbl="node1" presStyleIdx="1" presStyleCnt="6"/>
      <dgm:spPr/>
    </dgm:pt>
    <dgm:pt modelId="{C7FC0519-FFDB-4070-B43B-88F6D9DD8A1B}" type="pres">
      <dgm:prSet presAssocID="{60B2B62F-F066-46BC-882B-BB825FA92B79}" presName="spaceB" presStyleCnt="0"/>
      <dgm:spPr/>
    </dgm:pt>
    <dgm:pt modelId="{822BDFB7-D771-45AB-ABC7-2C0BB34BBB8E}" type="pres">
      <dgm:prSet presAssocID="{E9D21337-4C71-4314-A4CC-96BFCE232AE1}" presName="space" presStyleCnt="0"/>
      <dgm:spPr/>
    </dgm:pt>
    <dgm:pt modelId="{E6F5949F-C6C1-448E-A941-970FE86DF6B4}" type="pres">
      <dgm:prSet presAssocID="{AF057429-76E0-448F-9ADB-55142087C41E}" presName="compositeA" presStyleCnt="0"/>
      <dgm:spPr/>
    </dgm:pt>
    <dgm:pt modelId="{CB93C9EF-7039-4B6A-A8B1-5B78CF95D599}" type="pres">
      <dgm:prSet presAssocID="{AF057429-76E0-448F-9ADB-55142087C41E}" presName="textA" presStyleLbl="revTx" presStyleIdx="2" presStyleCnt="6">
        <dgm:presLayoutVars>
          <dgm:bulletEnabled val="1"/>
        </dgm:presLayoutVars>
      </dgm:prSet>
      <dgm:spPr/>
    </dgm:pt>
    <dgm:pt modelId="{A8B2F4AA-E346-4E0E-888A-AC0F88CB49CB}" type="pres">
      <dgm:prSet presAssocID="{AF057429-76E0-448F-9ADB-55142087C41E}" presName="circleA" presStyleLbl="node1" presStyleIdx="2" presStyleCnt="6"/>
      <dgm:spPr/>
    </dgm:pt>
    <dgm:pt modelId="{E825D4FA-6AA4-4249-AF28-0122C012CA36}" type="pres">
      <dgm:prSet presAssocID="{AF057429-76E0-448F-9ADB-55142087C41E}" presName="spaceA" presStyleCnt="0"/>
      <dgm:spPr/>
    </dgm:pt>
    <dgm:pt modelId="{D51C71A7-640A-463B-99CF-785F33BC44E8}" type="pres">
      <dgm:prSet presAssocID="{870B7007-7C1A-4058-95F9-3F6476C716AD}" presName="space" presStyleCnt="0"/>
      <dgm:spPr/>
    </dgm:pt>
    <dgm:pt modelId="{A88E87F6-BC71-47F9-9BA7-EC3AC84237EE}" type="pres">
      <dgm:prSet presAssocID="{26716740-3124-4322-B5C8-B7C1D1494F3A}" presName="compositeB" presStyleCnt="0"/>
      <dgm:spPr/>
    </dgm:pt>
    <dgm:pt modelId="{656730F1-47CF-4DCE-9D44-CC0A6991998A}" type="pres">
      <dgm:prSet presAssocID="{26716740-3124-4322-B5C8-B7C1D1494F3A}" presName="textB" presStyleLbl="revTx" presStyleIdx="3" presStyleCnt="6">
        <dgm:presLayoutVars>
          <dgm:bulletEnabled val="1"/>
        </dgm:presLayoutVars>
      </dgm:prSet>
      <dgm:spPr/>
    </dgm:pt>
    <dgm:pt modelId="{544B15DC-7CB0-4617-BD5E-614C7F46BC35}" type="pres">
      <dgm:prSet presAssocID="{26716740-3124-4322-B5C8-B7C1D1494F3A}" presName="circleB" presStyleLbl="node1" presStyleIdx="3" presStyleCnt="6"/>
      <dgm:spPr/>
    </dgm:pt>
    <dgm:pt modelId="{671B720F-8F3E-484C-AA63-87D1872E8420}" type="pres">
      <dgm:prSet presAssocID="{26716740-3124-4322-B5C8-B7C1D1494F3A}" presName="spaceB" presStyleCnt="0"/>
      <dgm:spPr/>
    </dgm:pt>
    <dgm:pt modelId="{1DD771DD-0F3D-421B-B35A-31019BC9C395}" type="pres">
      <dgm:prSet presAssocID="{02D70191-11DD-46C1-8C1C-488B2C16F9ED}" presName="space" presStyleCnt="0"/>
      <dgm:spPr/>
    </dgm:pt>
    <dgm:pt modelId="{F31318EC-1686-4603-957F-974ABB18B515}" type="pres">
      <dgm:prSet presAssocID="{35FA777F-52B2-4F81-B9E1-FD810938AD2E}" presName="compositeA" presStyleCnt="0"/>
      <dgm:spPr/>
    </dgm:pt>
    <dgm:pt modelId="{0F2B0C00-33CB-4422-93AD-3D3ECF268A07}" type="pres">
      <dgm:prSet presAssocID="{35FA777F-52B2-4F81-B9E1-FD810938AD2E}" presName="textA" presStyleLbl="revTx" presStyleIdx="4" presStyleCnt="6">
        <dgm:presLayoutVars>
          <dgm:bulletEnabled val="1"/>
        </dgm:presLayoutVars>
      </dgm:prSet>
      <dgm:spPr/>
    </dgm:pt>
    <dgm:pt modelId="{98C2F808-4009-473A-83B5-ADE56078C453}" type="pres">
      <dgm:prSet presAssocID="{35FA777F-52B2-4F81-B9E1-FD810938AD2E}" presName="circleA" presStyleLbl="node1" presStyleIdx="4" presStyleCnt="6"/>
      <dgm:spPr/>
    </dgm:pt>
    <dgm:pt modelId="{D2B46A28-1453-4137-A902-13F867532770}" type="pres">
      <dgm:prSet presAssocID="{35FA777F-52B2-4F81-B9E1-FD810938AD2E}" presName="spaceA" presStyleCnt="0"/>
      <dgm:spPr/>
    </dgm:pt>
    <dgm:pt modelId="{6501784B-EDA1-4217-ACAA-71F4D5AC0959}" type="pres">
      <dgm:prSet presAssocID="{0953EE6F-BC8E-4A53-988F-3CF9925F3A48}" presName="space" presStyleCnt="0"/>
      <dgm:spPr/>
    </dgm:pt>
    <dgm:pt modelId="{648AD993-1C67-4F35-933A-A6FEABF33EF8}" type="pres">
      <dgm:prSet presAssocID="{9B507F02-234D-4600-A07D-3C503C08AFDF}" presName="compositeB" presStyleCnt="0"/>
      <dgm:spPr/>
    </dgm:pt>
    <dgm:pt modelId="{372025EB-1F82-40FB-B0CD-3F3A0EECD0C6}" type="pres">
      <dgm:prSet presAssocID="{9B507F02-234D-4600-A07D-3C503C08AFDF}" presName="textB" presStyleLbl="revTx" presStyleIdx="5" presStyleCnt="6">
        <dgm:presLayoutVars>
          <dgm:bulletEnabled val="1"/>
        </dgm:presLayoutVars>
      </dgm:prSet>
      <dgm:spPr/>
    </dgm:pt>
    <dgm:pt modelId="{60D739D3-7D44-4FD1-BEDA-0DD5433CE853}" type="pres">
      <dgm:prSet presAssocID="{9B507F02-234D-4600-A07D-3C503C08AFDF}" presName="circleB" presStyleLbl="node1" presStyleIdx="5" presStyleCnt="6"/>
      <dgm:spPr/>
    </dgm:pt>
    <dgm:pt modelId="{52A64FF9-7931-40A7-83D1-29C2D632918C}" type="pres">
      <dgm:prSet presAssocID="{9B507F02-234D-4600-A07D-3C503C08AFDF}" presName="spaceB" presStyleCnt="0"/>
      <dgm:spPr/>
    </dgm:pt>
  </dgm:ptLst>
  <dgm:cxnLst>
    <dgm:cxn modelId="{FAA99908-9378-4680-AA19-E3FB11737CF7}" srcId="{433E22CD-055F-491A-9B44-28D743902D85}" destId="{298226D3-93C8-4D9B-9A18-BF44FEE14FC9}" srcOrd="0" destOrd="0" parTransId="{2F3EA608-9E89-45E9-B46D-63159FB71EEF}" sibTransId="{28338941-CEB8-43F3-8266-9CB7FEA2C13A}"/>
    <dgm:cxn modelId="{B4E18F21-AC64-49F4-BB04-766BA8225D53}" srcId="{433E22CD-055F-491A-9B44-28D743902D85}" destId="{AF057429-76E0-448F-9ADB-55142087C41E}" srcOrd="2" destOrd="0" parTransId="{3B594D05-6C99-4447-9303-FE5E1B2FC748}" sibTransId="{870B7007-7C1A-4058-95F9-3F6476C716AD}"/>
    <dgm:cxn modelId="{B19F5962-EDD7-4C75-AA6F-DE2A01F8E6FE}" type="presOf" srcId="{9B507F02-234D-4600-A07D-3C503C08AFDF}" destId="{372025EB-1F82-40FB-B0CD-3F3A0EECD0C6}" srcOrd="0" destOrd="0" presId="urn:microsoft.com/office/officeart/2005/8/layout/hProcess11"/>
    <dgm:cxn modelId="{CD890565-D796-42C8-A68F-2C77B8735D41}" srcId="{433E22CD-055F-491A-9B44-28D743902D85}" destId="{26716740-3124-4322-B5C8-B7C1D1494F3A}" srcOrd="3" destOrd="0" parTransId="{FF4B4746-C033-442C-82F1-E5ED35E1FFE5}" sibTransId="{02D70191-11DD-46C1-8C1C-488B2C16F9ED}"/>
    <dgm:cxn modelId="{5745896D-52CC-4EE4-9929-A2051E5153CC}" srcId="{433E22CD-055F-491A-9B44-28D743902D85}" destId="{60B2B62F-F066-46BC-882B-BB825FA92B79}" srcOrd="1" destOrd="0" parTransId="{65EEE71A-6B3F-49CF-BA99-B72A9F38F9CC}" sibTransId="{E9D21337-4C71-4314-A4CC-96BFCE232AE1}"/>
    <dgm:cxn modelId="{AB172752-F24E-4B34-B615-A86A233AB2FE}" type="presOf" srcId="{26716740-3124-4322-B5C8-B7C1D1494F3A}" destId="{656730F1-47CF-4DCE-9D44-CC0A6991998A}" srcOrd="0" destOrd="0" presId="urn:microsoft.com/office/officeart/2005/8/layout/hProcess11"/>
    <dgm:cxn modelId="{1FAD9BAF-6327-4F69-AE53-6999E965EBC4}" type="presOf" srcId="{AF057429-76E0-448F-9ADB-55142087C41E}" destId="{CB93C9EF-7039-4B6A-A8B1-5B78CF95D599}" srcOrd="0" destOrd="0" presId="urn:microsoft.com/office/officeart/2005/8/layout/hProcess11"/>
    <dgm:cxn modelId="{646DA1D4-582A-4DA2-9CEC-99F6F85901B3}" srcId="{433E22CD-055F-491A-9B44-28D743902D85}" destId="{35FA777F-52B2-4F81-B9E1-FD810938AD2E}" srcOrd="4" destOrd="0" parTransId="{37CC2C5E-4624-4D2C-BB82-82F10FD8698F}" sibTransId="{0953EE6F-BC8E-4A53-988F-3CF9925F3A48}"/>
    <dgm:cxn modelId="{3D0DB6DD-7D5C-447D-B45A-013C7E9D0D0A}" type="presOf" srcId="{433E22CD-055F-491A-9B44-28D743902D85}" destId="{6DC0BC4F-1770-46E7-9EC2-03E0328D0AD3}" srcOrd="0" destOrd="0" presId="urn:microsoft.com/office/officeart/2005/8/layout/hProcess11"/>
    <dgm:cxn modelId="{FE3CF6ED-5C43-4B47-9CC9-73C70A68EDBE}" type="presOf" srcId="{298226D3-93C8-4D9B-9A18-BF44FEE14FC9}" destId="{AD26146A-42D9-49F6-A90C-C04CFD17BDC8}" srcOrd="0" destOrd="0" presId="urn:microsoft.com/office/officeart/2005/8/layout/hProcess11"/>
    <dgm:cxn modelId="{6A8DC3F8-D781-4497-8B05-4355B611DFFD}" type="presOf" srcId="{60B2B62F-F066-46BC-882B-BB825FA92B79}" destId="{BD6BF393-B0BE-4F25-923F-63B2371FA414}" srcOrd="0" destOrd="0" presId="urn:microsoft.com/office/officeart/2005/8/layout/hProcess11"/>
    <dgm:cxn modelId="{7404DEFB-2BED-4430-893B-C17DC500FD87}" type="presOf" srcId="{35FA777F-52B2-4F81-B9E1-FD810938AD2E}" destId="{0F2B0C00-33CB-4422-93AD-3D3ECF268A07}" srcOrd="0" destOrd="0" presId="urn:microsoft.com/office/officeart/2005/8/layout/hProcess11"/>
    <dgm:cxn modelId="{20C5E0FC-F545-420A-8F48-E4B02360BDB5}" srcId="{433E22CD-055F-491A-9B44-28D743902D85}" destId="{9B507F02-234D-4600-A07D-3C503C08AFDF}" srcOrd="5" destOrd="0" parTransId="{9D0A5189-0F94-4103-9727-3DA03AF3463B}" sibTransId="{1120BD52-51D8-41EA-A468-AA1FB7345DB1}"/>
    <dgm:cxn modelId="{DB79B12A-9AF9-4264-99F9-0FEF3A31FA69}" type="presParOf" srcId="{6DC0BC4F-1770-46E7-9EC2-03E0328D0AD3}" destId="{8301265E-7CD0-4554-88E3-ABB83C1BA549}" srcOrd="0" destOrd="0" presId="urn:microsoft.com/office/officeart/2005/8/layout/hProcess11"/>
    <dgm:cxn modelId="{5B38D850-6E72-4469-810A-2398A03D2DE5}" type="presParOf" srcId="{6DC0BC4F-1770-46E7-9EC2-03E0328D0AD3}" destId="{88E385D2-7E28-4F51-97EC-15A687C5DD21}" srcOrd="1" destOrd="0" presId="urn:microsoft.com/office/officeart/2005/8/layout/hProcess11"/>
    <dgm:cxn modelId="{673B7796-E642-4704-9E40-2C1EF10D8667}" type="presParOf" srcId="{88E385D2-7E28-4F51-97EC-15A687C5DD21}" destId="{1529974A-1D4B-4713-B908-C0AD770CBA0E}" srcOrd="0" destOrd="0" presId="urn:microsoft.com/office/officeart/2005/8/layout/hProcess11"/>
    <dgm:cxn modelId="{040922D7-D87F-47DF-A999-0A3882BF9A73}" type="presParOf" srcId="{1529974A-1D4B-4713-B908-C0AD770CBA0E}" destId="{AD26146A-42D9-49F6-A90C-C04CFD17BDC8}" srcOrd="0" destOrd="0" presId="urn:microsoft.com/office/officeart/2005/8/layout/hProcess11"/>
    <dgm:cxn modelId="{A48A3D4A-1532-4E61-ADC0-B9C74D1F1173}" type="presParOf" srcId="{1529974A-1D4B-4713-B908-C0AD770CBA0E}" destId="{706A6C87-FF42-4EFD-B629-29F749DBAE29}" srcOrd="1" destOrd="0" presId="urn:microsoft.com/office/officeart/2005/8/layout/hProcess11"/>
    <dgm:cxn modelId="{52E72B2A-9649-446C-85E7-15F57AFC0286}" type="presParOf" srcId="{1529974A-1D4B-4713-B908-C0AD770CBA0E}" destId="{370AFBA6-A3B0-4718-9494-D841C3CF0D3E}" srcOrd="2" destOrd="0" presId="urn:microsoft.com/office/officeart/2005/8/layout/hProcess11"/>
    <dgm:cxn modelId="{CBE23211-544D-4CD6-B2E5-4A232FEA78B9}" type="presParOf" srcId="{88E385D2-7E28-4F51-97EC-15A687C5DD21}" destId="{9AE65534-4A34-451F-9837-46044578669A}" srcOrd="1" destOrd="0" presId="urn:microsoft.com/office/officeart/2005/8/layout/hProcess11"/>
    <dgm:cxn modelId="{155C595F-9760-4FBE-A2C4-6F5FA39E9D13}" type="presParOf" srcId="{88E385D2-7E28-4F51-97EC-15A687C5DD21}" destId="{77B623F9-9E6E-4F13-8E88-9131CCB3B643}" srcOrd="2" destOrd="0" presId="urn:microsoft.com/office/officeart/2005/8/layout/hProcess11"/>
    <dgm:cxn modelId="{5F08C9EF-4C1C-4ECE-95A9-E4E92BE7ED11}" type="presParOf" srcId="{77B623F9-9E6E-4F13-8E88-9131CCB3B643}" destId="{BD6BF393-B0BE-4F25-923F-63B2371FA414}" srcOrd="0" destOrd="0" presId="urn:microsoft.com/office/officeart/2005/8/layout/hProcess11"/>
    <dgm:cxn modelId="{F453572F-90EF-471F-B5FF-8A14070B362B}" type="presParOf" srcId="{77B623F9-9E6E-4F13-8E88-9131CCB3B643}" destId="{D77DE617-AE64-4B62-ABC0-16EF80B74C4A}" srcOrd="1" destOrd="0" presId="urn:microsoft.com/office/officeart/2005/8/layout/hProcess11"/>
    <dgm:cxn modelId="{84F00379-6EE7-4A9F-9B9B-C00F9C9D2EE9}" type="presParOf" srcId="{77B623F9-9E6E-4F13-8E88-9131CCB3B643}" destId="{C7FC0519-FFDB-4070-B43B-88F6D9DD8A1B}" srcOrd="2" destOrd="0" presId="urn:microsoft.com/office/officeart/2005/8/layout/hProcess11"/>
    <dgm:cxn modelId="{94A1A0CD-2FC6-471D-A704-18616672485F}" type="presParOf" srcId="{88E385D2-7E28-4F51-97EC-15A687C5DD21}" destId="{822BDFB7-D771-45AB-ABC7-2C0BB34BBB8E}" srcOrd="3" destOrd="0" presId="urn:microsoft.com/office/officeart/2005/8/layout/hProcess11"/>
    <dgm:cxn modelId="{C214703F-1B12-4104-AFFA-A3EC8CB2B246}" type="presParOf" srcId="{88E385D2-7E28-4F51-97EC-15A687C5DD21}" destId="{E6F5949F-C6C1-448E-A941-970FE86DF6B4}" srcOrd="4" destOrd="0" presId="urn:microsoft.com/office/officeart/2005/8/layout/hProcess11"/>
    <dgm:cxn modelId="{DC87A607-F948-4B6E-ADBB-885FC03BBB71}" type="presParOf" srcId="{E6F5949F-C6C1-448E-A941-970FE86DF6B4}" destId="{CB93C9EF-7039-4B6A-A8B1-5B78CF95D599}" srcOrd="0" destOrd="0" presId="urn:microsoft.com/office/officeart/2005/8/layout/hProcess11"/>
    <dgm:cxn modelId="{5F8079EA-A553-4E25-B241-C9F7F31E660F}" type="presParOf" srcId="{E6F5949F-C6C1-448E-A941-970FE86DF6B4}" destId="{A8B2F4AA-E346-4E0E-888A-AC0F88CB49CB}" srcOrd="1" destOrd="0" presId="urn:microsoft.com/office/officeart/2005/8/layout/hProcess11"/>
    <dgm:cxn modelId="{B82CC7AF-A116-4034-8786-DF64403751B1}" type="presParOf" srcId="{E6F5949F-C6C1-448E-A941-970FE86DF6B4}" destId="{E825D4FA-6AA4-4249-AF28-0122C012CA36}" srcOrd="2" destOrd="0" presId="urn:microsoft.com/office/officeart/2005/8/layout/hProcess11"/>
    <dgm:cxn modelId="{A3382600-B948-4619-A688-9FE45B6889AF}" type="presParOf" srcId="{88E385D2-7E28-4F51-97EC-15A687C5DD21}" destId="{D51C71A7-640A-463B-99CF-785F33BC44E8}" srcOrd="5" destOrd="0" presId="urn:microsoft.com/office/officeart/2005/8/layout/hProcess11"/>
    <dgm:cxn modelId="{8EC8DBE7-AE9F-4C08-838F-8452A5C1D9C6}" type="presParOf" srcId="{88E385D2-7E28-4F51-97EC-15A687C5DD21}" destId="{A88E87F6-BC71-47F9-9BA7-EC3AC84237EE}" srcOrd="6" destOrd="0" presId="urn:microsoft.com/office/officeart/2005/8/layout/hProcess11"/>
    <dgm:cxn modelId="{34FFF308-B713-403C-A211-8E441C873AEE}" type="presParOf" srcId="{A88E87F6-BC71-47F9-9BA7-EC3AC84237EE}" destId="{656730F1-47CF-4DCE-9D44-CC0A6991998A}" srcOrd="0" destOrd="0" presId="urn:microsoft.com/office/officeart/2005/8/layout/hProcess11"/>
    <dgm:cxn modelId="{356D46B2-161E-4806-B302-166D3B5AB895}" type="presParOf" srcId="{A88E87F6-BC71-47F9-9BA7-EC3AC84237EE}" destId="{544B15DC-7CB0-4617-BD5E-614C7F46BC35}" srcOrd="1" destOrd="0" presId="urn:microsoft.com/office/officeart/2005/8/layout/hProcess11"/>
    <dgm:cxn modelId="{16FA1B17-39EC-4189-9D3F-A5AD155EDA31}" type="presParOf" srcId="{A88E87F6-BC71-47F9-9BA7-EC3AC84237EE}" destId="{671B720F-8F3E-484C-AA63-87D1872E8420}" srcOrd="2" destOrd="0" presId="urn:microsoft.com/office/officeart/2005/8/layout/hProcess11"/>
    <dgm:cxn modelId="{5DD410CF-F8FD-43FB-A311-9B5ACFC95E96}" type="presParOf" srcId="{88E385D2-7E28-4F51-97EC-15A687C5DD21}" destId="{1DD771DD-0F3D-421B-B35A-31019BC9C395}" srcOrd="7" destOrd="0" presId="urn:microsoft.com/office/officeart/2005/8/layout/hProcess11"/>
    <dgm:cxn modelId="{7F154B20-E774-4148-8398-0F45A1C2B5BA}" type="presParOf" srcId="{88E385D2-7E28-4F51-97EC-15A687C5DD21}" destId="{F31318EC-1686-4603-957F-974ABB18B515}" srcOrd="8" destOrd="0" presId="urn:microsoft.com/office/officeart/2005/8/layout/hProcess11"/>
    <dgm:cxn modelId="{3D3B8798-6E75-443E-A597-09289301758C}" type="presParOf" srcId="{F31318EC-1686-4603-957F-974ABB18B515}" destId="{0F2B0C00-33CB-4422-93AD-3D3ECF268A07}" srcOrd="0" destOrd="0" presId="urn:microsoft.com/office/officeart/2005/8/layout/hProcess11"/>
    <dgm:cxn modelId="{AE6E999A-C858-4C90-9434-18953A9EE0E2}" type="presParOf" srcId="{F31318EC-1686-4603-957F-974ABB18B515}" destId="{98C2F808-4009-473A-83B5-ADE56078C453}" srcOrd="1" destOrd="0" presId="urn:microsoft.com/office/officeart/2005/8/layout/hProcess11"/>
    <dgm:cxn modelId="{0214340F-2FD3-4151-A279-9580EDD78994}" type="presParOf" srcId="{F31318EC-1686-4603-957F-974ABB18B515}" destId="{D2B46A28-1453-4137-A902-13F867532770}" srcOrd="2" destOrd="0" presId="urn:microsoft.com/office/officeart/2005/8/layout/hProcess11"/>
    <dgm:cxn modelId="{9CD683A9-A4C3-40D5-AE30-B2EB518EA481}" type="presParOf" srcId="{88E385D2-7E28-4F51-97EC-15A687C5DD21}" destId="{6501784B-EDA1-4217-ACAA-71F4D5AC0959}" srcOrd="9" destOrd="0" presId="urn:microsoft.com/office/officeart/2005/8/layout/hProcess11"/>
    <dgm:cxn modelId="{CBC24C73-EA2E-4DA2-809D-C822C48857B6}" type="presParOf" srcId="{88E385D2-7E28-4F51-97EC-15A687C5DD21}" destId="{648AD993-1C67-4F35-933A-A6FEABF33EF8}" srcOrd="10" destOrd="0" presId="urn:microsoft.com/office/officeart/2005/8/layout/hProcess11"/>
    <dgm:cxn modelId="{6081BE93-E6D0-451F-AAEB-2E6A86438FC9}" type="presParOf" srcId="{648AD993-1C67-4F35-933A-A6FEABF33EF8}" destId="{372025EB-1F82-40FB-B0CD-3F3A0EECD0C6}" srcOrd="0" destOrd="0" presId="urn:microsoft.com/office/officeart/2005/8/layout/hProcess11"/>
    <dgm:cxn modelId="{09ED6130-BF52-4B0F-8E08-AC014E17F344}" type="presParOf" srcId="{648AD993-1C67-4F35-933A-A6FEABF33EF8}" destId="{60D739D3-7D44-4FD1-BEDA-0DD5433CE853}" srcOrd="1" destOrd="0" presId="urn:microsoft.com/office/officeart/2005/8/layout/hProcess11"/>
    <dgm:cxn modelId="{8AB3EB1C-BCB0-4F7F-97DF-C8283C1D20EC}" type="presParOf" srcId="{648AD993-1C67-4F35-933A-A6FEABF33EF8}" destId="{52A64FF9-7931-40A7-83D1-29C2D632918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821C86-9A4D-418B-8B59-1B67318382A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b-NO"/>
        </a:p>
      </dgm:t>
    </dgm:pt>
    <dgm:pt modelId="{E2F86F70-C27B-4AC1-BE7E-426BB8C96D6D}">
      <dgm:prSet phldrT="[Tekst]" phldr="0"/>
      <dgm:spPr/>
      <dgm:t>
        <a:bodyPr/>
        <a:lstStyle/>
        <a:p>
          <a:pPr rtl="0"/>
          <a:r>
            <a:rPr lang="nb-NO" dirty="0">
              <a:latin typeface="Arial" panose="020B0604020202020204"/>
            </a:rPr>
            <a:t>EVA </a:t>
          </a:r>
          <a:r>
            <a:rPr lang="nb-NO" dirty="0" err="1">
              <a:latin typeface="Arial" panose="020B0604020202020204"/>
            </a:rPr>
            <a:t>Admin</a:t>
          </a:r>
          <a:endParaRPr lang="nb-NO" dirty="0"/>
        </a:p>
      </dgm:t>
    </dgm:pt>
    <dgm:pt modelId="{541865F4-3543-421F-93F8-E17A0360221C}" type="parTrans" cxnId="{982E21C3-F496-41FA-B5AA-D7706018648C}">
      <dgm:prSet/>
      <dgm:spPr/>
      <dgm:t>
        <a:bodyPr/>
        <a:lstStyle/>
        <a:p>
          <a:endParaRPr lang="nb-NO"/>
        </a:p>
      </dgm:t>
    </dgm:pt>
    <dgm:pt modelId="{80BD4BFA-3286-46A9-BBF0-A48F62B8797E}" type="sibTrans" cxnId="{982E21C3-F496-41FA-B5AA-D7706018648C}">
      <dgm:prSet/>
      <dgm:spPr/>
      <dgm:t>
        <a:bodyPr/>
        <a:lstStyle/>
        <a:p>
          <a:endParaRPr lang="nb-NO"/>
        </a:p>
      </dgm:t>
    </dgm:pt>
    <dgm:pt modelId="{BC5B9E62-AF15-40BC-B47F-EA4D494BEC07}">
      <dgm:prSet phldrT="[Tekst]" phldr="0"/>
      <dgm:spPr/>
      <dgm:t>
        <a:bodyPr/>
        <a:lstStyle/>
        <a:p>
          <a:r>
            <a:rPr lang="nb-NO" dirty="0">
              <a:latin typeface="Arial" panose="020B0604020202020204"/>
            </a:rPr>
            <a:t>Sertifikat</a:t>
          </a:r>
          <a:endParaRPr lang="nb-NO" dirty="0"/>
        </a:p>
      </dgm:t>
    </dgm:pt>
    <dgm:pt modelId="{DBCB03DB-1D06-4235-BD6F-24401F7B41B6}" type="parTrans" cxnId="{3F7F07EA-1A28-4941-837D-FAC3C7580DE8}">
      <dgm:prSet/>
      <dgm:spPr/>
      <dgm:t>
        <a:bodyPr/>
        <a:lstStyle/>
        <a:p>
          <a:endParaRPr lang="nb-NO"/>
        </a:p>
      </dgm:t>
    </dgm:pt>
    <dgm:pt modelId="{13D8F044-4664-4B6C-B810-7BB2855F1E94}" type="sibTrans" cxnId="{3F7F07EA-1A28-4941-837D-FAC3C7580DE8}">
      <dgm:prSet/>
      <dgm:spPr/>
      <dgm:t>
        <a:bodyPr/>
        <a:lstStyle/>
        <a:p>
          <a:endParaRPr lang="nb-NO"/>
        </a:p>
      </dgm:t>
    </dgm:pt>
    <dgm:pt modelId="{2838480F-D54B-4217-ACDC-B78B8D6887C4}">
      <dgm:prSet phldrT="[Tekst]" phldr="0"/>
      <dgm:spPr/>
      <dgm:t>
        <a:bodyPr/>
        <a:lstStyle/>
        <a:p>
          <a:r>
            <a:rPr lang="nb-NO" dirty="0">
              <a:latin typeface="Arial" panose="020B0604020202020204"/>
            </a:rPr>
            <a:t>Sikkerhetsveilederen</a:t>
          </a:r>
          <a:endParaRPr lang="nb-NO" dirty="0"/>
        </a:p>
      </dgm:t>
    </dgm:pt>
    <dgm:pt modelId="{67A527E2-341B-4693-B8C7-C12F92B06AEB}" type="parTrans" cxnId="{B5950B1D-369A-4EC8-8356-75D014C18276}">
      <dgm:prSet/>
      <dgm:spPr/>
      <dgm:t>
        <a:bodyPr/>
        <a:lstStyle/>
        <a:p>
          <a:endParaRPr lang="nb-NO"/>
        </a:p>
      </dgm:t>
    </dgm:pt>
    <dgm:pt modelId="{B2255DDA-EAEA-40B6-B7C1-8DAD597D5499}" type="sibTrans" cxnId="{B5950B1D-369A-4EC8-8356-75D014C18276}">
      <dgm:prSet/>
      <dgm:spPr/>
      <dgm:t>
        <a:bodyPr/>
        <a:lstStyle/>
        <a:p>
          <a:endParaRPr lang="nb-NO"/>
        </a:p>
      </dgm:t>
    </dgm:pt>
    <dgm:pt modelId="{E94EBC59-5047-48FE-A319-29043C345CBB}" type="pres">
      <dgm:prSet presAssocID="{C6821C86-9A4D-418B-8B59-1B67318382AF}" presName="linearFlow" presStyleCnt="0">
        <dgm:presLayoutVars>
          <dgm:dir/>
          <dgm:animLvl val="lvl"/>
          <dgm:resizeHandles val="exact"/>
        </dgm:presLayoutVars>
      </dgm:prSet>
      <dgm:spPr/>
    </dgm:pt>
    <dgm:pt modelId="{D12FA8AC-8AD3-4D87-8840-7AE5F4827CC7}" type="pres">
      <dgm:prSet presAssocID="{E2F86F70-C27B-4AC1-BE7E-426BB8C96D6D}" presName="composite" presStyleCnt="0"/>
      <dgm:spPr/>
    </dgm:pt>
    <dgm:pt modelId="{35049C7D-7BAA-4C98-AE89-D7ECFF54FB86}" type="pres">
      <dgm:prSet presAssocID="{E2F86F70-C27B-4AC1-BE7E-426BB8C96D6D}" presName="parentText" presStyleLbl="alignNode1" presStyleIdx="0" presStyleCnt="1">
        <dgm:presLayoutVars>
          <dgm:chMax val="1"/>
          <dgm:bulletEnabled val="1"/>
        </dgm:presLayoutVars>
      </dgm:prSet>
      <dgm:spPr/>
    </dgm:pt>
    <dgm:pt modelId="{514CE76A-BDAE-4BBD-B39D-5898B59E436F}" type="pres">
      <dgm:prSet presAssocID="{E2F86F70-C27B-4AC1-BE7E-426BB8C96D6D}" presName="descendantText" presStyleLbl="alignAcc1" presStyleIdx="0" presStyleCnt="1">
        <dgm:presLayoutVars>
          <dgm:bulletEnabled val="1"/>
        </dgm:presLayoutVars>
      </dgm:prSet>
      <dgm:spPr/>
    </dgm:pt>
  </dgm:ptLst>
  <dgm:cxnLst>
    <dgm:cxn modelId="{B5950B1D-369A-4EC8-8356-75D014C18276}" srcId="{E2F86F70-C27B-4AC1-BE7E-426BB8C96D6D}" destId="{2838480F-D54B-4217-ACDC-B78B8D6887C4}" srcOrd="1" destOrd="0" parTransId="{67A527E2-341B-4693-B8C7-C12F92B06AEB}" sibTransId="{B2255DDA-EAEA-40B6-B7C1-8DAD597D5499}"/>
    <dgm:cxn modelId="{A446F970-96B9-4A68-B5EC-B2FAFD8BF597}" type="presOf" srcId="{2838480F-D54B-4217-ACDC-B78B8D6887C4}" destId="{514CE76A-BDAE-4BBD-B39D-5898B59E436F}" srcOrd="0" destOrd="1" presId="urn:microsoft.com/office/officeart/2005/8/layout/chevron2"/>
    <dgm:cxn modelId="{2E6B56A7-2031-46E1-93A1-4F88CD647018}" type="presOf" srcId="{E2F86F70-C27B-4AC1-BE7E-426BB8C96D6D}" destId="{35049C7D-7BAA-4C98-AE89-D7ECFF54FB86}" srcOrd="0" destOrd="0" presId="urn:microsoft.com/office/officeart/2005/8/layout/chevron2"/>
    <dgm:cxn modelId="{982E21C3-F496-41FA-B5AA-D7706018648C}" srcId="{C6821C86-9A4D-418B-8B59-1B67318382AF}" destId="{E2F86F70-C27B-4AC1-BE7E-426BB8C96D6D}" srcOrd="0" destOrd="0" parTransId="{541865F4-3543-421F-93F8-E17A0360221C}" sibTransId="{80BD4BFA-3286-46A9-BBF0-A48F62B8797E}"/>
    <dgm:cxn modelId="{31C62FDA-18CC-4941-8764-379E7C8D52B0}" type="presOf" srcId="{C6821C86-9A4D-418B-8B59-1B67318382AF}" destId="{E94EBC59-5047-48FE-A319-29043C345CBB}" srcOrd="0" destOrd="0" presId="urn:microsoft.com/office/officeart/2005/8/layout/chevron2"/>
    <dgm:cxn modelId="{3F7F07EA-1A28-4941-837D-FAC3C7580DE8}" srcId="{E2F86F70-C27B-4AC1-BE7E-426BB8C96D6D}" destId="{BC5B9E62-AF15-40BC-B47F-EA4D494BEC07}" srcOrd="0" destOrd="0" parTransId="{DBCB03DB-1D06-4235-BD6F-24401F7B41B6}" sibTransId="{13D8F044-4664-4B6C-B810-7BB2855F1E94}"/>
    <dgm:cxn modelId="{EBE3A8EC-0D92-44BF-97B5-35A6AB97891B}" type="presOf" srcId="{BC5B9E62-AF15-40BC-B47F-EA4D494BEC07}" destId="{514CE76A-BDAE-4BBD-B39D-5898B59E436F}" srcOrd="0" destOrd="0" presId="urn:microsoft.com/office/officeart/2005/8/layout/chevron2"/>
    <dgm:cxn modelId="{9438B0DF-D029-4C2D-BE40-A4BA53B81391}" type="presParOf" srcId="{E94EBC59-5047-48FE-A319-29043C345CBB}" destId="{D12FA8AC-8AD3-4D87-8840-7AE5F4827CC7}" srcOrd="0" destOrd="0" presId="urn:microsoft.com/office/officeart/2005/8/layout/chevron2"/>
    <dgm:cxn modelId="{A07FB553-A95D-4CAF-BEB9-F123647A0D44}" type="presParOf" srcId="{D12FA8AC-8AD3-4D87-8840-7AE5F4827CC7}" destId="{35049C7D-7BAA-4C98-AE89-D7ECFF54FB86}" srcOrd="0" destOrd="0" presId="urn:microsoft.com/office/officeart/2005/8/layout/chevron2"/>
    <dgm:cxn modelId="{E30470E0-9699-4263-AF8C-2E81B5CAED63}" type="presParOf" srcId="{D12FA8AC-8AD3-4D87-8840-7AE5F4827CC7}" destId="{514CE76A-BDAE-4BBD-B39D-5898B59E436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D14F74-03F4-47F0-B352-F40B38C789D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b-NO"/>
        </a:p>
      </dgm:t>
    </dgm:pt>
    <dgm:pt modelId="{08EBBBD2-D4F9-456F-8D35-580EB6F2A70D}">
      <dgm:prSet phldrT="[Tekst]" phldr="0"/>
      <dgm:spPr/>
      <dgm:t>
        <a:bodyPr/>
        <a:lstStyle/>
        <a:p>
          <a:pPr rtl="0"/>
          <a:r>
            <a:rPr lang="nb-NO" dirty="0">
              <a:latin typeface="Calibri"/>
              <a:ea typeface="Calibri"/>
              <a:cs typeface="Calibri"/>
            </a:rPr>
            <a:t>EVA skanning</a:t>
          </a:r>
        </a:p>
      </dgm:t>
    </dgm:pt>
    <dgm:pt modelId="{D24157A9-667C-40C5-9E1A-2C8BA16121F2}" type="parTrans" cxnId="{89DD0463-E7B4-41B7-A579-853F87D3F45B}">
      <dgm:prSet/>
      <dgm:spPr/>
      <dgm:t>
        <a:bodyPr/>
        <a:lstStyle/>
        <a:p>
          <a:endParaRPr lang="nb-NO"/>
        </a:p>
      </dgm:t>
    </dgm:pt>
    <dgm:pt modelId="{20DF66D2-9D55-47F0-A5FC-F8C48892F364}" type="sibTrans" cxnId="{89DD0463-E7B4-41B7-A579-853F87D3F45B}">
      <dgm:prSet/>
      <dgm:spPr/>
      <dgm:t>
        <a:bodyPr/>
        <a:lstStyle/>
        <a:p>
          <a:endParaRPr lang="nb-NO"/>
        </a:p>
      </dgm:t>
    </dgm:pt>
    <dgm:pt modelId="{A09C0D63-DD2A-40BA-B3FF-3540FC3E6F5C}">
      <dgm:prSet phldr="0"/>
      <dgm:spPr/>
      <dgm:t>
        <a:bodyPr/>
        <a:lstStyle/>
        <a:p>
          <a:pPr rtl="0"/>
          <a:r>
            <a:rPr lang="nb-NO" dirty="0">
              <a:latin typeface="Calibri"/>
              <a:ea typeface="Calibri"/>
              <a:cs typeface="Calibri"/>
            </a:rPr>
            <a:t>Maskinell opptelling</a:t>
          </a:r>
        </a:p>
      </dgm:t>
    </dgm:pt>
    <dgm:pt modelId="{70A1BBFB-2B5F-4EBC-8DA4-15EC72FF05D5}" type="parTrans" cxnId="{A4F644AA-FE9E-46D3-BDC8-D0125461ED62}">
      <dgm:prSet/>
      <dgm:spPr/>
    </dgm:pt>
    <dgm:pt modelId="{7C0C112A-26D0-4566-AB2D-C113804E1B32}" type="sibTrans" cxnId="{A4F644AA-FE9E-46D3-BDC8-D0125461ED62}">
      <dgm:prSet/>
      <dgm:spPr/>
    </dgm:pt>
    <dgm:pt modelId="{7DA70D41-9D8E-46BB-A8F5-350F3E0FA527}">
      <dgm:prSet phldr="0"/>
      <dgm:spPr/>
      <dgm:t>
        <a:bodyPr/>
        <a:lstStyle/>
        <a:p>
          <a:pPr rtl="0"/>
          <a:r>
            <a:rPr lang="nb-NO" dirty="0">
              <a:latin typeface="Calibri"/>
              <a:ea typeface="Calibri"/>
              <a:cs typeface="Calibri"/>
            </a:rPr>
            <a:t>Avrop på skanning og skanningtjenester</a:t>
          </a:r>
        </a:p>
      </dgm:t>
    </dgm:pt>
    <dgm:pt modelId="{5E23B40F-C82B-40B0-A8FA-07E83F67FA5A}" type="parTrans" cxnId="{C89934F8-DB75-49BB-BC7C-BB75F19D92A0}">
      <dgm:prSet/>
      <dgm:spPr/>
    </dgm:pt>
    <dgm:pt modelId="{544EAA02-B497-496B-8154-CEA87F232AB1}" type="sibTrans" cxnId="{C89934F8-DB75-49BB-BC7C-BB75F19D92A0}">
      <dgm:prSet/>
      <dgm:spPr/>
    </dgm:pt>
    <dgm:pt modelId="{09FBCD87-FD71-4665-AC31-2CAF9B5861B8}" type="pres">
      <dgm:prSet presAssocID="{FCD14F74-03F4-47F0-B352-F40B38C789D1}" presName="linearFlow" presStyleCnt="0">
        <dgm:presLayoutVars>
          <dgm:dir/>
          <dgm:animLvl val="lvl"/>
          <dgm:resizeHandles val="exact"/>
        </dgm:presLayoutVars>
      </dgm:prSet>
      <dgm:spPr/>
    </dgm:pt>
    <dgm:pt modelId="{AED73B65-F25A-441F-8783-3706343C318A}" type="pres">
      <dgm:prSet presAssocID="{08EBBBD2-D4F9-456F-8D35-580EB6F2A70D}" presName="composite" presStyleCnt="0"/>
      <dgm:spPr/>
    </dgm:pt>
    <dgm:pt modelId="{88C5B132-EBCE-46C6-A419-1C2E6191A2D9}" type="pres">
      <dgm:prSet presAssocID="{08EBBBD2-D4F9-456F-8D35-580EB6F2A70D}" presName="parentText" presStyleLbl="alignNode1" presStyleIdx="0" presStyleCnt="1">
        <dgm:presLayoutVars>
          <dgm:chMax val="1"/>
          <dgm:bulletEnabled val="1"/>
        </dgm:presLayoutVars>
      </dgm:prSet>
      <dgm:spPr/>
    </dgm:pt>
    <dgm:pt modelId="{5BE5BA41-91A2-44E1-9FD4-7B1EEAE057BA}" type="pres">
      <dgm:prSet presAssocID="{08EBBBD2-D4F9-456F-8D35-580EB6F2A70D}" presName="descendantText" presStyleLbl="alignAcc1" presStyleIdx="0" presStyleCnt="1">
        <dgm:presLayoutVars>
          <dgm:bulletEnabled val="1"/>
        </dgm:presLayoutVars>
      </dgm:prSet>
      <dgm:spPr/>
    </dgm:pt>
  </dgm:ptLst>
  <dgm:cxnLst>
    <dgm:cxn modelId="{8B410822-8407-4714-8298-91D82E28A550}" type="presOf" srcId="{A09C0D63-DD2A-40BA-B3FF-3540FC3E6F5C}" destId="{5BE5BA41-91A2-44E1-9FD4-7B1EEAE057BA}" srcOrd="0" destOrd="0" presId="urn:microsoft.com/office/officeart/2005/8/layout/chevron2"/>
    <dgm:cxn modelId="{20F1F52A-93BA-431B-ADC4-246C4869A7CF}" type="presOf" srcId="{08EBBBD2-D4F9-456F-8D35-580EB6F2A70D}" destId="{88C5B132-EBCE-46C6-A419-1C2E6191A2D9}" srcOrd="0" destOrd="0" presId="urn:microsoft.com/office/officeart/2005/8/layout/chevron2"/>
    <dgm:cxn modelId="{89DD0463-E7B4-41B7-A579-853F87D3F45B}" srcId="{FCD14F74-03F4-47F0-B352-F40B38C789D1}" destId="{08EBBBD2-D4F9-456F-8D35-580EB6F2A70D}" srcOrd="0" destOrd="0" parTransId="{D24157A9-667C-40C5-9E1A-2C8BA16121F2}" sibTransId="{20DF66D2-9D55-47F0-A5FC-F8C48892F364}"/>
    <dgm:cxn modelId="{936CE377-154C-45DE-BF5F-8AE3F10803AC}" type="presOf" srcId="{7DA70D41-9D8E-46BB-A8F5-350F3E0FA527}" destId="{5BE5BA41-91A2-44E1-9FD4-7B1EEAE057BA}" srcOrd="0" destOrd="1" presId="urn:microsoft.com/office/officeart/2005/8/layout/chevron2"/>
    <dgm:cxn modelId="{A4F644AA-FE9E-46D3-BDC8-D0125461ED62}" srcId="{08EBBBD2-D4F9-456F-8D35-580EB6F2A70D}" destId="{A09C0D63-DD2A-40BA-B3FF-3540FC3E6F5C}" srcOrd="0" destOrd="0" parTransId="{70A1BBFB-2B5F-4EBC-8DA4-15EC72FF05D5}" sibTransId="{7C0C112A-26D0-4566-AB2D-C113804E1B32}"/>
    <dgm:cxn modelId="{DD695DAB-65CF-462A-8558-1CABE2789DC4}" type="presOf" srcId="{FCD14F74-03F4-47F0-B352-F40B38C789D1}" destId="{09FBCD87-FD71-4665-AC31-2CAF9B5861B8}" srcOrd="0" destOrd="0" presId="urn:microsoft.com/office/officeart/2005/8/layout/chevron2"/>
    <dgm:cxn modelId="{C89934F8-DB75-49BB-BC7C-BB75F19D92A0}" srcId="{08EBBBD2-D4F9-456F-8D35-580EB6F2A70D}" destId="{7DA70D41-9D8E-46BB-A8F5-350F3E0FA527}" srcOrd="1" destOrd="0" parTransId="{5E23B40F-C82B-40B0-A8FA-07E83F67FA5A}" sibTransId="{544EAA02-B497-496B-8154-CEA87F232AB1}"/>
    <dgm:cxn modelId="{B2374C99-3615-48B7-8EC1-EAF9D29AB802}" type="presParOf" srcId="{09FBCD87-FD71-4665-AC31-2CAF9B5861B8}" destId="{AED73B65-F25A-441F-8783-3706343C318A}" srcOrd="0" destOrd="0" presId="urn:microsoft.com/office/officeart/2005/8/layout/chevron2"/>
    <dgm:cxn modelId="{E9EB92B7-0091-4F83-ABCF-ED512F53393D}" type="presParOf" srcId="{AED73B65-F25A-441F-8783-3706343C318A}" destId="{88C5B132-EBCE-46C6-A419-1C2E6191A2D9}" srcOrd="0" destOrd="0" presId="urn:microsoft.com/office/officeart/2005/8/layout/chevron2"/>
    <dgm:cxn modelId="{126B907E-610D-41C4-81A7-D8DD3D8E5774}" type="presParOf" srcId="{AED73B65-F25A-441F-8783-3706343C318A}" destId="{5BE5BA41-91A2-44E1-9FD4-7B1EEAE057BA}"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1265E-7CD0-4554-88E3-ABB83C1BA549}">
      <dsp:nvSpPr>
        <dsp:cNvPr id="0" name=""/>
        <dsp:cNvSpPr/>
      </dsp:nvSpPr>
      <dsp:spPr>
        <a:xfrm>
          <a:off x="0" y="267279"/>
          <a:ext cx="11090124" cy="51534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533DD-7C46-4056-8FFC-A7B396BE05B5}">
      <dsp:nvSpPr>
        <dsp:cNvPr id="0" name=""/>
        <dsp:cNvSpPr/>
      </dsp:nvSpPr>
      <dsp:spPr>
        <a:xfrm>
          <a:off x="4364" y="0"/>
          <a:ext cx="1719803"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rtl="0">
            <a:lnSpc>
              <a:spcPct val="90000"/>
            </a:lnSpc>
            <a:spcBef>
              <a:spcPct val="0"/>
            </a:spcBef>
            <a:spcAft>
              <a:spcPct val="35000"/>
            </a:spcAft>
            <a:buNone/>
          </a:pPr>
          <a:r>
            <a:rPr lang="nb-NO" sz="1800" b="0" kern="1200" dirty="0">
              <a:solidFill>
                <a:schemeClr val="tx1"/>
              </a:solidFill>
              <a:latin typeface="Arial"/>
              <a:ea typeface="Calibri Light"/>
              <a:cs typeface="Calibri Light"/>
            </a:rPr>
            <a:t>Praktiske </a:t>
          </a:r>
        </a:p>
        <a:p>
          <a:pPr marL="0" lvl="0" indent="0" algn="ctr" defTabSz="800100" rtl="0">
            <a:lnSpc>
              <a:spcPct val="90000"/>
            </a:lnSpc>
            <a:spcBef>
              <a:spcPct val="0"/>
            </a:spcBef>
            <a:spcAft>
              <a:spcPct val="35000"/>
            </a:spcAft>
            <a:buNone/>
          </a:pPr>
          <a:r>
            <a:rPr lang="nb-NO" sz="1800" b="0" kern="1200" dirty="0">
              <a:solidFill>
                <a:schemeClr val="tx1"/>
              </a:solidFill>
              <a:latin typeface="Arial"/>
              <a:ea typeface="Calibri Light"/>
              <a:cs typeface="Calibri Light"/>
            </a:rPr>
            <a:t>forberedelser</a:t>
          </a:r>
        </a:p>
      </dsp:txBody>
      <dsp:txXfrm>
        <a:off x="4364" y="0"/>
        <a:ext cx="1719803" cy="515346"/>
      </dsp:txXfrm>
    </dsp:sp>
    <dsp:sp modelId="{209EB62A-D19A-4276-BABD-8F24B2AE5452}">
      <dsp:nvSpPr>
        <dsp:cNvPr id="0" name=""/>
        <dsp:cNvSpPr/>
      </dsp:nvSpPr>
      <dsp:spPr>
        <a:xfrm>
          <a:off x="799847"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F36CD-DFB2-45BA-983B-A6490BC06B91}">
      <dsp:nvSpPr>
        <dsp:cNvPr id="0" name=""/>
        <dsp:cNvSpPr/>
      </dsp:nvSpPr>
      <dsp:spPr>
        <a:xfrm>
          <a:off x="1772842" y="773020"/>
          <a:ext cx="2260894"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b-NO" sz="1800" kern="1200" dirty="0">
              <a:latin typeface="Arial"/>
              <a:ea typeface="Calibri Light"/>
              <a:cs typeface="Calibri Light"/>
            </a:rPr>
            <a:t>Forhåndsstemming</a:t>
          </a:r>
        </a:p>
      </dsp:txBody>
      <dsp:txXfrm>
        <a:off x="1772842" y="773020"/>
        <a:ext cx="2260894" cy="515346"/>
      </dsp:txXfrm>
    </dsp:sp>
    <dsp:sp modelId="{117C20BA-4384-4EFF-A2A7-D69A1BF5228B}">
      <dsp:nvSpPr>
        <dsp:cNvPr id="0" name=""/>
        <dsp:cNvSpPr/>
      </dsp:nvSpPr>
      <dsp:spPr>
        <a:xfrm>
          <a:off x="2838871"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97268F-108F-47BC-9A6D-F2A5A0F2809B}">
      <dsp:nvSpPr>
        <dsp:cNvPr id="0" name=""/>
        <dsp:cNvSpPr/>
      </dsp:nvSpPr>
      <dsp:spPr>
        <a:xfrm>
          <a:off x="4082412" y="0"/>
          <a:ext cx="1092110"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b-NO" sz="1800" b="0" kern="1200" dirty="0">
              <a:latin typeface="Arial"/>
              <a:ea typeface="Calibri Light"/>
              <a:cs typeface="Calibri Light"/>
            </a:rPr>
            <a:t>Valgting</a:t>
          </a:r>
          <a:endParaRPr lang="nb-NO" sz="1800" kern="1200" dirty="0">
            <a:latin typeface="Arial"/>
            <a:ea typeface="Calibri Light"/>
            <a:cs typeface="Calibri Light"/>
          </a:endParaRPr>
        </a:p>
      </dsp:txBody>
      <dsp:txXfrm>
        <a:off x="4082412" y="0"/>
        <a:ext cx="1092110" cy="515346"/>
      </dsp:txXfrm>
    </dsp:sp>
    <dsp:sp modelId="{D303A8C2-2FDD-47F6-A3D3-B2CC830A92C0}">
      <dsp:nvSpPr>
        <dsp:cNvPr id="0" name=""/>
        <dsp:cNvSpPr/>
      </dsp:nvSpPr>
      <dsp:spPr>
        <a:xfrm>
          <a:off x="4564049"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1B505-9162-48C9-9140-7AC727C14CDF}">
      <dsp:nvSpPr>
        <dsp:cNvPr id="0" name=""/>
        <dsp:cNvSpPr/>
      </dsp:nvSpPr>
      <dsp:spPr>
        <a:xfrm>
          <a:off x="5223197" y="773020"/>
          <a:ext cx="1363639"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b-NO" sz="1800" b="0" kern="1200" dirty="0">
              <a:latin typeface="Arial"/>
              <a:ea typeface="Calibri Light"/>
              <a:cs typeface="Calibri Light"/>
            </a:rPr>
            <a:t>Opptelling</a:t>
          </a:r>
          <a:endParaRPr lang="nb-NO" sz="1800" kern="1200" dirty="0">
            <a:latin typeface="Arial"/>
            <a:ea typeface="Calibri Light"/>
            <a:cs typeface="Calibri Light"/>
          </a:endParaRPr>
        </a:p>
      </dsp:txBody>
      <dsp:txXfrm>
        <a:off x="5223197" y="773020"/>
        <a:ext cx="1363639" cy="515346"/>
      </dsp:txXfrm>
    </dsp:sp>
    <dsp:sp modelId="{D58C1D5F-CF71-43E2-8611-396346A016F1}">
      <dsp:nvSpPr>
        <dsp:cNvPr id="0" name=""/>
        <dsp:cNvSpPr/>
      </dsp:nvSpPr>
      <dsp:spPr>
        <a:xfrm>
          <a:off x="5840599"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72E2C-CBD9-42AF-94DB-8D140098BC9A}">
      <dsp:nvSpPr>
        <dsp:cNvPr id="0" name=""/>
        <dsp:cNvSpPr/>
      </dsp:nvSpPr>
      <dsp:spPr>
        <a:xfrm>
          <a:off x="6635512" y="0"/>
          <a:ext cx="1556557"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rtl="0">
            <a:lnSpc>
              <a:spcPct val="90000"/>
            </a:lnSpc>
            <a:spcBef>
              <a:spcPct val="0"/>
            </a:spcBef>
            <a:spcAft>
              <a:spcPct val="35000"/>
            </a:spcAft>
            <a:buNone/>
          </a:pPr>
          <a:r>
            <a:rPr lang="nb-NO" sz="1800" kern="1200" dirty="0">
              <a:latin typeface="Arial"/>
              <a:ea typeface="Calibri Light"/>
              <a:cs typeface="Calibri Light"/>
            </a:rPr>
            <a:t>Valgoppgjør</a:t>
          </a:r>
        </a:p>
      </dsp:txBody>
      <dsp:txXfrm>
        <a:off x="6635512" y="0"/>
        <a:ext cx="1556557" cy="515346"/>
      </dsp:txXfrm>
    </dsp:sp>
    <dsp:sp modelId="{81ECEB10-E724-4B8E-81E1-2ED665F86789}">
      <dsp:nvSpPr>
        <dsp:cNvPr id="0" name=""/>
        <dsp:cNvSpPr/>
      </dsp:nvSpPr>
      <dsp:spPr>
        <a:xfrm>
          <a:off x="7349372"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6AAB24-068C-4DFD-9977-AC3FF2EAB875}">
      <dsp:nvSpPr>
        <dsp:cNvPr id="0" name=""/>
        <dsp:cNvSpPr/>
      </dsp:nvSpPr>
      <dsp:spPr>
        <a:xfrm>
          <a:off x="8240744" y="773020"/>
          <a:ext cx="1736002"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rtl="0">
            <a:lnSpc>
              <a:spcPct val="90000"/>
            </a:lnSpc>
            <a:spcBef>
              <a:spcPct val="0"/>
            </a:spcBef>
            <a:spcAft>
              <a:spcPct val="35000"/>
            </a:spcAft>
            <a:buNone/>
          </a:pPr>
          <a:r>
            <a:rPr lang="nb-NO" sz="1800" kern="1200" dirty="0">
              <a:latin typeface="Arial"/>
              <a:ea typeface="Calibri Light"/>
              <a:cs typeface="Calibri Light"/>
            </a:rPr>
            <a:t>Etter </a:t>
          </a:r>
        </a:p>
        <a:p>
          <a:pPr marL="0" lvl="0" indent="0" algn="ctr" defTabSz="800100" rtl="0">
            <a:lnSpc>
              <a:spcPct val="90000"/>
            </a:lnSpc>
            <a:spcBef>
              <a:spcPct val="0"/>
            </a:spcBef>
            <a:spcAft>
              <a:spcPct val="35000"/>
            </a:spcAft>
            <a:buNone/>
          </a:pPr>
          <a:r>
            <a:rPr lang="nb-NO" sz="1800" kern="1200" dirty="0">
              <a:latin typeface="Arial"/>
              <a:ea typeface="Calibri Light"/>
              <a:cs typeface="Calibri Light"/>
            </a:rPr>
            <a:t>valgoppgjøret</a:t>
          </a:r>
        </a:p>
      </dsp:txBody>
      <dsp:txXfrm>
        <a:off x="8240744" y="773020"/>
        <a:ext cx="1736002" cy="515346"/>
      </dsp:txXfrm>
    </dsp:sp>
    <dsp:sp modelId="{8CE948A9-4280-44C7-8D40-08F89F77DA04}">
      <dsp:nvSpPr>
        <dsp:cNvPr id="0" name=""/>
        <dsp:cNvSpPr/>
      </dsp:nvSpPr>
      <dsp:spPr>
        <a:xfrm>
          <a:off x="9044327"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1265E-7CD0-4554-88E3-ABB83C1BA549}">
      <dsp:nvSpPr>
        <dsp:cNvPr id="0" name=""/>
        <dsp:cNvSpPr/>
      </dsp:nvSpPr>
      <dsp:spPr>
        <a:xfrm>
          <a:off x="0" y="267279"/>
          <a:ext cx="11090124" cy="51534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26146A-42D9-49F6-A90C-C04CFD17BDC8}">
      <dsp:nvSpPr>
        <dsp:cNvPr id="0" name=""/>
        <dsp:cNvSpPr/>
      </dsp:nvSpPr>
      <dsp:spPr>
        <a:xfrm>
          <a:off x="916" y="0"/>
          <a:ext cx="1515686"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nb-NO" sz="2800" kern="1200" dirty="0">
              <a:latin typeface="Arial"/>
              <a:ea typeface="Calibri Light"/>
              <a:cs typeface="Calibri Light"/>
            </a:rPr>
            <a:t>Januar</a:t>
          </a:r>
        </a:p>
      </dsp:txBody>
      <dsp:txXfrm>
        <a:off x="916" y="0"/>
        <a:ext cx="1515686" cy="515346"/>
      </dsp:txXfrm>
    </dsp:sp>
    <dsp:sp modelId="{706A6C87-FF42-4EFD-B629-29F749DBAE29}">
      <dsp:nvSpPr>
        <dsp:cNvPr id="0" name=""/>
        <dsp:cNvSpPr/>
      </dsp:nvSpPr>
      <dsp:spPr>
        <a:xfrm>
          <a:off x="694341"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BF393-B0BE-4F25-923F-63B2371FA414}">
      <dsp:nvSpPr>
        <dsp:cNvPr id="0" name=""/>
        <dsp:cNvSpPr/>
      </dsp:nvSpPr>
      <dsp:spPr>
        <a:xfrm>
          <a:off x="1592386" y="773020"/>
          <a:ext cx="2021925"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nb-NO" sz="2800" kern="1200" dirty="0">
              <a:latin typeface="Arial"/>
              <a:ea typeface="Calibri Light"/>
              <a:cs typeface="Calibri Light"/>
            </a:rPr>
            <a:t>Februar</a:t>
          </a:r>
        </a:p>
      </dsp:txBody>
      <dsp:txXfrm>
        <a:off x="1592386" y="773020"/>
        <a:ext cx="2021925" cy="515346"/>
      </dsp:txXfrm>
    </dsp:sp>
    <dsp:sp modelId="{D77DE617-AE64-4B62-ABC0-16EF80B74C4A}">
      <dsp:nvSpPr>
        <dsp:cNvPr id="0" name=""/>
        <dsp:cNvSpPr/>
      </dsp:nvSpPr>
      <dsp:spPr>
        <a:xfrm>
          <a:off x="2538931"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93C9EF-7039-4B6A-A8B1-5B78CF95D599}">
      <dsp:nvSpPr>
        <dsp:cNvPr id="0" name=""/>
        <dsp:cNvSpPr/>
      </dsp:nvSpPr>
      <dsp:spPr>
        <a:xfrm>
          <a:off x="3690096" y="0"/>
          <a:ext cx="1515686"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nb-NO" sz="2800" b="0" kern="1200" dirty="0">
              <a:latin typeface="Arial"/>
              <a:ea typeface="Calibri Light"/>
              <a:cs typeface="Calibri Light"/>
            </a:rPr>
            <a:t>Mars</a:t>
          </a:r>
          <a:endParaRPr lang="nb-NO" sz="2800" kern="1200" dirty="0">
            <a:latin typeface="Arial"/>
            <a:ea typeface="Calibri Light"/>
            <a:cs typeface="Calibri Light"/>
          </a:endParaRPr>
        </a:p>
      </dsp:txBody>
      <dsp:txXfrm>
        <a:off x="3690096" y="0"/>
        <a:ext cx="1515686" cy="515346"/>
      </dsp:txXfrm>
    </dsp:sp>
    <dsp:sp modelId="{A8B2F4AA-E346-4E0E-888A-AC0F88CB49CB}">
      <dsp:nvSpPr>
        <dsp:cNvPr id="0" name=""/>
        <dsp:cNvSpPr/>
      </dsp:nvSpPr>
      <dsp:spPr>
        <a:xfrm>
          <a:off x="4383521"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730F1-47CF-4DCE-9D44-CC0A6991998A}">
      <dsp:nvSpPr>
        <dsp:cNvPr id="0" name=""/>
        <dsp:cNvSpPr/>
      </dsp:nvSpPr>
      <dsp:spPr>
        <a:xfrm>
          <a:off x="5281567" y="773020"/>
          <a:ext cx="1515686"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nb-NO" sz="2800" b="0" kern="1200" dirty="0">
              <a:latin typeface="Arial"/>
              <a:ea typeface="Calibri Light"/>
              <a:cs typeface="Calibri Light"/>
            </a:rPr>
            <a:t>April</a:t>
          </a:r>
          <a:endParaRPr lang="nb-NO" sz="2800" kern="1200" dirty="0">
            <a:latin typeface="Arial"/>
            <a:ea typeface="Calibri Light"/>
            <a:cs typeface="Calibri Light"/>
          </a:endParaRPr>
        </a:p>
      </dsp:txBody>
      <dsp:txXfrm>
        <a:off x="5281567" y="773020"/>
        <a:ext cx="1515686" cy="515346"/>
      </dsp:txXfrm>
    </dsp:sp>
    <dsp:sp modelId="{544B15DC-7CB0-4617-BD5E-614C7F46BC35}">
      <dsp:nvSpPr>
        <dsp:cNvPr id="0" name=""/>
        <dsp:cNvSpPr/>
      </dsp:nvSpPr>
      <dsp:spPr>
        <a:xfrm>
          <a:off x="5974992"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2B0C00-33CB-4422-93AD-3D3ECF268A07}">
      <dsp:nvSpPr>
        <dsp:cNvPr id="0" name=""/>
        <dsp:cNvSpPr/>
      </dsp:nvSpPr>
      <dsp:spPr>
        <a:xfrm>
          <a:off x="6873038" y="0"/>
          <a:ext cx="1515686"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rtl="0">
            <a:lnSpc>
              <a:spcPct val="90000"/>
            </a:lnSpc>
            <a:spcBef>
              <a:spcPct val="0"/>
            </a:spcBef>
            <a:spcAft>
              <a:spcPct val="35000"/>
            </a:spcAft>
            <a:buNone/>
          </a:pPr>
          <a:r>
            <a:rPr lang="nb-NO" sz="2800" kern="1200" dirty="0">
              <a:latin typeface="Arial"/>
              <a:ea typeface="Calibri Light"/>
              <a:cs typeface="Calibri Light"/>
            </a:rPr>
            <a:t>Mai</a:t>
          </a:r>
        </a:p>
      </dsp:txBody>
      <dsp:txXfrm>
        <a:off x="6873038" y="0"/>
        <a:ext cx="1515686" cy="515346"/>
      </dsp:txXfrm>
    </dsp:sp>
    <dsp:sp modelId="{98C2F808-4009-473A-83B5-ADE56078C453}">
      <dsp:nvSpPr>
        <dsp:cNvPr id="0" name=""/>
        <dsp:cNvSpPr/>
      </dsp:nvSpPr>
      <dsp:spPr>
        <a:xfrm>
          <a:off x="7566463"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2025EB-1F82-40FB-B0CD-3F3A0EECD0C6}">
      <dsp:nvSpPr>
        <dsp:cNvPr id="0" name=""/>
        <dsp:cNvSpPr/>
      </dsp:nvSpPr>
      <dsp:spPr>
        <a:xfrm>
          <a:off x="8464508" y="773020"/>
          <a:ext cx="1515686" cy="51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rtl="0">
            <a:lnSpc>
              <a:spcPct val="90000"/>
            </a:lnSpc>
            <a:spcBef>
              <a:spcPct val="0"/>
            </a:spcBef>
            <a:spcAft>
              <a:spcPct val="35000"/>
            </a:spcAft>
            <a:buNone/>
          </a:pPr>
          <a:r>
            <a:rPr lang="nb-NO" sz="2800" kern="1200" dirty="0">
              <a:latin typeface="Arial"/>
              <a:ea typeface="Calibri Light"/>
              <a:cs typeface="Calibri Light"/>
            </a:rPr>
            <a:t>Juni</a:t>
          </a:r>
        </a:p>
      </dsp:txBody>
      <dsp:txXfrm>
        <a:off x="8464508" y="773020"/>
        <a:ext cx="1515686" cy="515346"/>
      </dsp:txXfrm>
    </dsp:sp>
    <dsp:sp modelId="{60D739D3-7D44-4FD1-BEDA-0DD5433CE853}">
      <dsp:nvSpPr>
        <dsp:cNvPr id="0" name=""/>
        <dsp:cNvSpPr/>
      </dsp:nvSpPr>
      <dsp:spPr>
        <a:xfrm>
          <a:off x="9157933" y="579765"/>
          <a:ext cx="128836" cy="128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49C7D-7BAA-4C98-AE89-D7ECFF54FB86}">
      <dsp:nvSpPr>
        <dsp:cNvPr id="0" name=""/>
        <dsp:cNvSpPr/>
      </dsp:nvSpPr>
      <dsp:spPr>
        <a:xfrm rot="5400000">
          <a:off x="-296507" y="296507"/>
          <a:ext cx="1976718" cy="13837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nb-NO" sz="2100" kern="1200" dirty="0">
              <a:latin typeface="Arial" panose="020B0604020202020204"/>
            </a:rPr>
            <a:t>EVA </a:t>
          </a:r>
          <a:r>
            <a:rPr lang="nb-NO" sz="2100" kern="1200" dirty="0" err="1">
              <a:latin typeface="Arial" panose="020B0604020202020204"/>
            </a:rPr>
            <a:t>Admin</a:t>
          </a:r>
          <a:endParaRPr lang="nb-NO" sz="2100" kern="1200" dirty="0"/>
        </a:p>
      </dsp:txBody>
      <dsp:txXfrm rot="-5400000">
        <a:off x="1" y="691850"/>
        <a:ext cx="1383702" cy="593016"/>
      </dsp:txXfrm>
    </dsp:sp>
    <dsp:sp modelId="{514CE76A-BDAE-4BBD-B39D-5898B59E436F}">
      <dsp:nvSpPr>
        <dsp:cNvPr id="0" name=""/>
        <dsp:cNvSpPr/>
      </dsp:nvSpPr>
      <dsp:spPr>
        <a:xfrm rot="5400000">
          <a:off x="2671593" y="-1287891"/>
          <a:ext cx="1284866" cy="386064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nb-NO" sz="2700" kern="1200" dirty="0">
              <a:latin typeface="Arial" panose="020B0604020202020204"/>
            </a:rPr>
            <a:t>Sertifikat</a:t>
          </a:r>
          <a:endParaRPr lang="nb-NO" sz="2700" kern="1200" dirty="0"/>
        </a:p>
        <a:p>
          <a:pPr marL="228600" lvl="1" indent="-228600" algn="l" defTabSz="1200150">
            <a:lnSpc>
              <a:spcPct val="90000"/>
            </a:lnSpc>
            <a:spcBef>
              <a:spcPct val="0"/>
            </a:spcBef>
            <a:spcAft>
              <a:spcPct val="15000"/>
            </a:spcAft>
            <a:buChar char="•"/>
          </a:pPr>
          <a:r>
            <a:rPr lang="nb-NO" sz="2700" kern="1200" dirty="0">
              <a:latin typeface="Arial" panose="020B0604020202020204"/>
            </a:rPr>
            <a:t>Sikkerhetsveilederen</a:t>
          </a:r>
          <a:endParaRPr lang="nb-NO" sz="2700" kern="1200" dirty="0"/>
        </a:p>
      </dsp:txBody>
      <dsp:txXfrm rot="-5400000">
        <a:off x="1383702" y="62722"/>
        <a:ext cx="3797927" cy="1159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5B132-EBCE-46C6-A419-1C2E6191A2D9}">
      <dsp:nvSpPr>
        <dsp:cNvPr id="0" name=""/>
        <dsp:cNvSpPr/>
      </dsp:nvSpPr>
      <dsp:spPr>
        <a:xfrm rot="5400000">
          <a:off x="-298188" y="298188"/>
          <a:ext cx="1987923" cy="1391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nb-NO" sz="2000" kern="1200" dirty="0">
              <a:latin typeface="Calibri"/>
              <a:ea typeface="Calibri"/>
              <a:cs typeface="Calibri"/>
            </a:rPr>
            <a:t>EVA skanning</a:t>
          </a:r>
        </a:p>
      </dsp:txBody>
      <dsp:txXfrm rot="-5400000">
        <a:off x="1" y="695772"/>
        <a:ext cx="1391546" cy="596377"/>
      </dsp:txXfrm>
    </dsp:sp>
    <dsp:sp modelId="{5BE5BA41-91A2-44E1-9FD4-7B1EEAE057BA}">
      <dsp:nvSpPr>
        <dsp:cNvPr id="0" name=""/>
        <dsp:cNvSpPr/>
      </dsp:nvSpPr>
      <dsp:spPr>
        <a:xfrm rot="5400000">
          <a:off x="2671875" y="-1280328"/>
          <a:ext cx="1292149" cy="385280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nb-NO" sz="2500" kern="1200" dirty="0">
              <a:latin typeface="Calibri"/>
              <a:ea typeface="Calibri"/>
              <a:cs typeface="Calibri"/>
            </a:rPr>
            <a:t>Maskinell opptelling</a:t>
          </a:r>
        </a:p>
        <a:p>
          <a:pPr marL="228600" lvl="1" indent="-228600" algn="l" defTabSz="1111250" rtl="0">
            <a:lnSpc>
              <a:spcPct val="90000"/>
            </a:lnSpc>
            <a:spcBef>
              <a:spcPct val="0"/>
            </a:spcBef>
            <a:spcAft>
              <a:spcPct val="15000"/>
            </a:spcAft>
            <a:buChar char="•"/>
          </a:pPr>
          <a:r>
            <a:rPr lang="nb-NO" sz="2500" kern="1200" dirty="0">
              <a:latin typeface="Calibri"/>
              <a:ea typeface="Calibri"/>
              <a:cs typeface="Calibri"/>
            </a:rPr>
            <a:t>Avrop på skanning og skanningtjenester</a:t>
          </a:r>
        </a:p>
      </dsp:txBody>
      <dsp:txXfrm rot="-5400000">
        <a:off x="1391546" y="63079"/>
        <a:ext cx="3789729" cy="116599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23FA4-6526-1E4B-816E-96E998869657}" type="datetimeFigureOut">
              <a:rPr lang="nb-NO" smtClean="0"/>
              <a:t>24.02.2025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ADB48-637A-6744-80CE-C8EC65DA6BC4}" type="slidenum">
              <a:rPr lang="nb-NO" smtClean="0"/>
              <a:t>‹#›</a:t>
            </a:fld>
            <a:endParaRPr lang="nb-NO"/>
          </a:p>
        </p:txBody>
      </p:sp>
    </p:spTree>
    <p:extLst>
      <p:ext uri="{BB962C8B-B14F-4D97-AF65-F5344CB8AC3E}">
        <p14:creationId xmlns:p14="http://schemas.microsoft.com/office/powerpoint/2010/main" val="18619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valgutstyr.no/"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panose="020F0502020204030204"/>
            </a:endParaRPr>
          </a:p>
          <a:p>
            <a:endParaRPr lang="nb-NO" dirty="0">
              <a:cs typeface="Calibri" panose="020F0502020204030204"/>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a:t>
            </a:fld>
            <a:endParaRPr lang="nb-NO"/>
          </a:p>
        </p:txBody>
      </p:sp>
    </p:spTree>
    <p:extLst>
      <p:ext uri="{BB962C8B-B14F-4D97-AF65-F5344CB8AC3E}">
        <p14:creationId xmlns:p14="http://schemas.microsoft.com/office/powerpoint/2010/main" val="58254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Det første som må være på plass før dere for alvor kan gå i gang med forberedelsene til valget er å få delegert myndighet fra valgstyret. </a:t>
            </a:r>
            <a:endParaRPr lang="nb-NO" dirty="0">
              <a:cs typeface="Calibri" panose="020F0502020204030204"/>
            </a:endParaRPr>
          </a:p>
          <a:p>
            <a:endParaRPr lang="nb-NO" dirty="0">
              <a:cs typeface="Calibri" panose="020F0502020204030204"/>
            </a:endParaRPr>
          </a:p>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10</a:t>
            </a:fld>
            <a:endParaRPr lang="nb-NO"/>
          </a:p>
        </p:txBody>
      </p:sp>
    </p:spTree>
    <p:extLst>
      <p:ext uri="{BB962C8B-B14F-4D97-AF65-F5344CB8AC3E}">
        <p14:creationId xmlns:p14="http://schemas.microsoft.com/office/powerpoint/2010/main" val="638211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Valgstyret velges av kommunestyret og er ansvarlig for gjennomføringen av valg i kommunen. </a:t>
            </a:r>
          </a:p>
          <a:p>
            <a:pPr marL="171450" indent="-171450">
              <a:buFont typeface="Arial" panose="020B0604020202020204" pitchFamily="34" charset="0"/>
              <a:buChar char="•"/>
            </a:pPr>
            <a:r>
              <a:rPr lang="nb-NO" dirty="0"/>
              <a:t>Alt som gjelder valggjennomføringen må behandles og besluttes av valgstyret. </a:t>
            </a:r>
          </a:p>
          <a:p>
            <a:pPr marL="628650" lvl="1" indent="-171450">
              <a:buFont typeface="Arial" panose="020B0604020202020204" pitchFamily="34" charset="0"/>
              <a:buChar char="•"/>
            </a:pPr>
            <a:r>
              <a:rPr lang="nb-NO" dirty="0"/>
              <a:t>Kan være upraktisk – visse oppgaver kan delegeres til kommunedirektøren, som igjen kan delegere ansvaret til administrasjonen</a:t>
            </a:r>
          </a:p>
          <a:p>
            <a:pPr marL="628650" lvl="1" indent="-171450">
              <a:buFont typeface="Arial" panose="020B0604020202020204" pitchFamily="34" charset="0"/>
              <a:buChar char="•"/>
            </a:pPr>
            <a:r>
              <a:rPr lang="nb-NO" dirty="0"/>
              <a:t>Valgansvarlige er Valgdirektoratets kontaktpersoner og har et administrativt ansvar for valggjennomføringen </a:t>
            </a:r>
          </a:p>
          <a:p>
            <a:endParaRPr lang="nb-NO" dirty="0">
              <a:ea typeface="Calibri" panose="020F0502020204030204"/>
              <a:cs typeface="Calibri" panose="020F0502020204030204"/>
            </a:endParaRPr>
          </a:p>
          <a:p>
            <a:endParaRPr lang="nb-NO" dirty="0">
              <a:cs typeface="Calibri" panose="020F0502020204030204"/>
            </a:endParaRPr>
          </a:p>
          <a:p>
            <a:endParaRPr lang="nb-NO" b="1" dirty="0">
              <a:cs typeface="Calibri" panose="020F0502020204030204"/>
            </a:endParaRPr>
          </a:p>
          <a:p>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11</a:t>
            </a:fld>
            <a:endParaRPr lang="nb-NO"/>
          </a:p>
        </p:txBody>
      </p:sp>
    </p:spTree>
    <p:extLst>
      <p:ext uri="{BB962C8B-B14F-4D97-AF65-F5344CB8AC3E}">
        <p14:creationId xmlns:p14="http://schemas.microsoft.com/office/powerpoint/2010/main" val="281007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Ikke alt kan delegeres. Når valgstyret skal delegere myndighet, skiller vi mellom </a:t>
            </a:r>
            <a:r>
              <a:rPr lang="nb-NO" i="1" dirty="0"/>
              <a:t>prinsipielle</a:t>
            </a:r>
            <a:r>
              <a:rPr lang="nb-NO" dirty="0"/>
              <a:t> og</a:t>
            </a:r>
            <a:r>
              <a:rPr lang="nb-NO" i="1" dirty="0"/>
              <a:t> ikke-prinsipielle</a:t>
            </a:r>
            <a:r>
              <a:rPr lang="nb-NO" dirty="0"/>
              <a:t> saker.  </a:t>
            </a:r>
          </a:p>
          <a:p>
            <a:pPr marL="628650" lvl="1" indent="-171450">
              <a:buFont typeface="Arial" panose="020B0604020202020204" pitchFamily="34" charset="0"/>
              <a:buChar char="•"/>
            </a:pPr>
            <a:r>
              <a:rPr lang="nb-NO" i="1" dirty="0"/>
              <a:t>Prinsipielle saker </a:t>
            </a:r>
            <a:r>
              <a:rPr lang="nb-NO" dirty="0"/>
              <a:t>krever alltid vedtak i valgstyret og kan ikke delegeres til andre. I praksis betyr dette at dere er nødt til å forberede og legge frem saker for valgstyret, hvor valgstyret er nødt til å sette sitt godkjent-stempel i form av et vedtak. </a:t>
            </a: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12</a:t>
            </a:fld>
            <a:endParaRPr lang="nb-NO"/>
          </a:p>
        </p:txBody>
      </p:sp>
    </p:spTree>
    <p:extLst>
      <p:ext uri="{BB962C8B-B14F-4D97-AF65-F5344CB8AC3E}">
        <p14:creationId xmlns:p14="http://schemas.microsoft.com/office/powerpoint/2010/main" val="31707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Alt som </a:t>
            </a:r>
            <a:r>
              <a:rPr lang="nb-NO" i="1" dirty="0"/>
              <a:t>ikke er av prinsipiell karakter</a:t>
            </a:r>
            <a:r>
              <a:rPr lang="nb-NO" dirty="0"/>
              <a:t> kan delegeres til kommunedirektøren. </a:t>
            </a:r>
          </a:p>
          <a:p>
            <a:pPr marL="171450" indent="-171450">
              <a:buFont typeface="Arial" panose="020B0604020202020204" pitchFamily="34" charset="0"/>
              <a:buChar char="•"/>
            </a:pPr>
            <a:r>
              <a:rPr lang="nb-NO" dirty="0">
                <a:cs typeface="Calibri"/>
              </a:rPr>
              <a:t>Vi anbefaler at dere forbereder en sak for valgstyret hvor det fremkommer hvilke saker valgstyret skal ta stilling til og hvilke saker som det gis delegert myndighet til </a:t>
            </a:r>
          </a:p>
          <a:p>
            <a:pPr marL="171450" indent="-171450">
              <a:buFont typeface="Arial" panose="020B0604020202020204" pitchFamily="34" charset="0"/>
              <a:buChar char="•"/>
            </a:pPr>
            <a:r>
              <a:rPr lang="nb-NO" dirty="0">
                <a:cs typeface="Calibri"/>
              </a:rPr>
              <a:t>Skaff dere oversikt tidlig. </a:t>
            </a:r>
          </a:p>
          <a:p>
            <a:endParaRPr lang="nb-NO" dirty="0"/>
          </a:p>
          <a:p>
            <a:pPr marL="0" indent="0">
              <a:buFont typeface="Symbol"/>
              <a:buNone/>
            </a:pPr>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14</a:t>
            </a:fld>
            <a:endParaRPr lang="nb-NO"/>
          </a:p>
        </p:txBody>
      </p:sp>
    </p:spTree>
    <p:extLst>
      <p:ext uri="{BB962C8B-B14F-4D97-AF65-F5344CB8AC3E}">
        <p14:creationId xmlns:p14="http://schemas.microsoft.com/office/powerpoint/2010/main" val="73859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EVA = elektronisk valgadministrasjonssystem </a:t>
            </a:r>
          </a:p>
          <a:p>
            <a:pPr marL="171450" indent="-171450">
              <a:buFont typeface="Arial" panose="020B0604020202020204" pitchFamily="34" charset="0"/>
              <a:buChar char="•"/>
            </a:pPr>
            <a:r>
              <a:rPr lang="nb-NO" dirty="0"/>
              <a:t>Dere oppga to personer som skulle være valgansvarlige og ha delegert myndighet til EVA. De fikk tilsendt sertifikat. </a:t>
            </a:r>
          </a:p>
          <a:p>
            <a:pPr marL="628650" lvl="1" indent="-171450">
              <a:buFont typeface="Arial" panose="020B0604020202020204" pitchFamily="34" charset="0"/>
              <a:buChar char="•"/>
            </a:pPr>
            <a:r>
              <a:rPr lang="nb-NO" dirty="0"/>
              <a:t>Først installer sertifikat, så logg inn i EVA via ID-porten. </a:t>
            </a:r>
          </a:p>
          <a:p>
            <a:pPr marL="628650" lvl="1" indent="-171450">
              <a:buFont typeface="Arial" panose="020B0604020202020204" pitchFamily="34" charset="0"/>
              <a:buChar char="•"/>
            </a:pPr>
            <a:r>
              <a:rPr lang="nb-NO" dirty="0"/>
              <a:t>Sett dere inn i vår sikkerhetsveileder – inneholder konkrete anbefalinger for gode tiltak og etablere  rutiner til IKT-utstyr og EVA</a:t>
            </a:r>
          </a:p>
          <a:p>
            <a:pPr marL="171450" lvl="0" indent="-171450">
              <a:buFont typeface="Arial" panose="020B0604020202020204" pitchFamily="34" charset="0"/>
              <a:buChar char="•"/>
            </a:pPr>
            <a:r>
              <a:rPr lang="nb-NO" dirty="0"/>
              <a:t>EVA Admin åpnet 2. januar. Nå kan dere legge inn grunnlagsdata – hvordan dere skal gjennomføre valg i deres kommune</a:t>
            </a:r>
            <a:endParaRPr lang="nb-NO" dirty="0">
              <a:cs typeface="Calibri"/>
            </a:endParaRPr>
          </a:p>
          <a:p>
            <a:pPr marL="171450" lvl="0" indent="-171450">
              <a:buFont typeface="Arial" panose="020B0604020202020204" pitchFamily="34" charset="0"/>
              <a:buChar char="•"/>
            </a:pPr>
            <a:r>
              <a:rPr lang="nb-NO" dirty="0">
                <a:cs typeface="Calibri"/>
              </a:rPr>
              <a:t>EVA skanning benyttes for maskinell opptelling av stemmesedler. </a:t>
            </a:r>
          </a:p>
          <a:p>
            <a:pPr marL="628650" lvl="1" indent="-171450">
              <a:buFont typeface="Arial" panose="020B0604020202020204" pitchFamily="34" charset="0"/>
              <a:buChar char="•"/>
            </a:pPr>
            <a:r>
              <a:rPr lang="nb-NO" dirty="0">
                <a:cs typeface="Calibri"/>
              </a:rPr>
              <a:t>Kan gjøre avrop på en rammeavtale forkjøp eller leie av utstyr, installasjon og bistand. </a:t>
            </a:r>
          </a:p>
          <a:p>
            <a:pPr marL="628650" lvl="1" indent="-171450">
              <a:buFont typeface="Arial" panose="020B0604020202020204" pitchFamily="34" charset="0"/>
              <a:buChar char="•"/>
            </a:pPr>
            <a:r>
              <a:rPr lang="nb-NO" dirty="0">
                <a:cs typeface="Calibri"/>
              </a:rPr>
              <a:t>Frist 1. mars</a:t>
            </a: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16</a:t>
            </a:fld>
            <a:endParaRPr lang="nb-NO"/>
          </a:p>
        </p:txBody>
      </p:sp>
    </p:spTree>
    <p:extLst>
      <p:ext uri="{BB962C8B-B14F-4D97-AF65-F5344CB8AC3E}">
        <p14:creationId xmlns:p14="http://schemas.microsoft.com/office/powerpoint/2010/main" val="2975946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Dere må bestemme hvem og hvor mange dere skal rekruttere </a:t>
            </a:r>
          </a:p>
          <a:p>
            <a:pPr marL="628650" lvl="1" indent="-171450">
              <a:buFont typeface="Arial" panose="020B0604020202020204" pitchFamily="34" charset="0"/>
              <a:buChar char="•"/>
            </a:pPr>
            <a:r>
              <a:rPr lang="nb-NO" dirty="0"/>
              <a:t>Og drive opplæring – Valgdirektoratet har opplæringspakker </a:t>
            </a:r>
          </a:p>
          <a:p>
            <a:pPr marL="171450" indent="-171450">
              <a:buFont typeface="Arial" panose="020B0604020202020204" pitchFamily="34" charset="0"/>
              <a:buChar char="•"/>
            </a:pPr>
            <a:r>
              <a:rPr lang="nb-NO" dirty="0"/>
              <a:t>De som ikke kan jobbe i valglokalene er listekandidater ved det aktuelle valget i det aktuelle valgdistriktet </a:t>
            </a:r>
          </a:p>
          <a:p>
            <a:endParaRPr lang="nb-NO" dirty="0"/>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17</a:t>
            </a:fld>
            <a:endParaRPr lang="nb-NO"/>
          </a:p>
        </p:txBody>
      </p:sp>
    </p:spTree>
    <p:extLst>
      <p:ext uri="{BB962C8B-B14F-4D97-AF65-F5344CB8AC3E}">
        <p14:creationId xmlns:p14="http://schemas.microsoft.com/office/powerpoint/2010/main" val="1779588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18</a:t>
            </a:fld>
            <a:endParaRPr lang="nb-NO"/>
          </a:p>
        </p:txBody>
      </p:sp>
    </p:spTree>
    <p:extLst>
      <p:ext uri="{BB962C8B-B14F-4D97-AF65-F5344CB8AC3E}">
        <p14:creationId xmlns:p14="http://schemas.microsoft.com/office/powerpoint/2010/main" val="3867260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Noe av valgmateriell kan dere bestille av Valgdirektoratet, og noe må dere sørge for å skaffe selv </a:t>
            </a:r>
          </a:p>
          <a:p>
            <a:pPr marL="171450" indent="-171450">
              <a:buFont typeface="Arial" panose="020B0604020202020204" pitchFamily="34" charset="0"/>
              <a:buChar char="•"/>
            </a:pPr>
            <a:r>
              <a:rPr lang="nb-NO" b="0" dirty="0"/>
              <a:t>Valgdirektoratet</a:t>
            </a:r>
            <a:r>
              <a:rPr lang="nb-NO" b="1" dirty="0"/>
              <a:t> </a:t>
            </a:r>
            <a:r>
              <a:rPr lang="nb-NO" dirty="0"/>
              <a:t>produserer valgmateriell som kommunene blant annet bruker i valglokalene og som sendes til utenriksstasjonene. Dette er hovedsakelig valgmateriell som har som formål å gi velgerne nødvendig informasjon om valg. </a:t>
            </a:r>
          </a:p>
          <a:p>
            <a:pPr marL="171450" indent="-171450">
              <a:buFont typeface="Arial" panose="020B0604020202020204" pitchFamily="34" charset="0"/>
              <a:buChar char="•"/>
            </a:pPr>
            <a:r>
              <a:rPr lang="nb-NO" b="0" dirty="0"/>
              <a:t>Kommunene må selv </a:t>
            </a:r>
            <a:r>
              <a:rPr lang="nb-NO" dirty="0"/>
              <a:t>sørge for å bestille øvrig nødvendig valgmateriell. Dette er materiell som i hovedsak er nødvendig for å korrekt håndtere stemmesedler ved normal valggjennomføring, samt i beredskapssituasjoner.  </a:t>
            </a:r>
          </a:p>
          <a:p>
            <a:pPr marL="171450" indent="-171450">
              <a:buFont typeface="Arial" panose="020B0604020202020204" pitchFamily="34" charset="0"/>
              <a:buChar char="•"/>
            </a:pPr>
            <a:r>
              <a:rPr lang="nb-NO" dirty="0"/>
              <a:t>På valgmedarbeiderportalen finner dere en utfyllende liste av hvilket valgmateriell som distribueres fra oss og hva dere må sørge for selv. </a:t>
            </a:r>
          </a:p>
          <a:p>
            <a:pPr marL="171450" indent="-171450">
              <a:buFont typeface="Arial" panose="020B0604020202020204" pitchFamily="34" charset="0"/>
              <a:buChar char="•"/>
            </a:pPr>
            <a:r>
              <a:rPr lang="nb-NO" dirty="0"/>
              <a:t>Distriktsvalgstyret har ansvar for at det trykkes stemmesedler for valglistene i valgdistriktet. </a:t>
            </a:r>
          </a:p>
          <a:p>
            <a:pPr marL="171450" indent="-171450">
              <a:buFont typeface="Arial" panose="020B0604020202020204" pitchFamily="34" charset="0"/>
              <a:buChar char="•"/>
            </a:pPr>
            <a:r>
              <a:rPr lang="nb-NO" dirty="0"/>
              <a:t>Dere kan etterbestille om det går tomt – kontakt kontaktsenteret </a:t>
            </a:r>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19</a:t>
            </a:fld>
            <a:endParaRPr lang="nb-NO"/>
          </a:p>
        </p:txBody>
      </p:sp>
    </p:spTree>
    <p:extLst>
      <p:ext uri="{BB962C8B-B14F-4D97-AF65-F5344CB8AC3E}">
        <p14:creationId xmlns:p14="http://schemas.microsoft.com/office/powerpoint/2010/main" val="3638339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Trenger også valgutstyr, for eksempel: valgurner og valgavlukker </a:t>
            </a:r>
          </a:p>
          <a:p>
            <a:pPr marL="171450" indent="-171450">
              <a:buFont typeface="Arial" panose="020B0604020202020204" pitchFamily="34" charset="0"/>
              <a:buChar char="•"/>
            </a:pPr>
            <a:r>
              <a:rPr lang="nb-NO" dirty="0"/>
              <a:t>Dere bestemmer hva dere tar i bruk og hvor mye </a:t>
            </a:r>
          </a:p>
          <a:p>
            <a:pPr marL="171450" indent="-171450">
              <a:buFont typeface="Arial" panose="020B0604020202020204" pitchFamily="34" charset="0"/>
              <a:buChar char="•"/>
            </a:pPr>
            <a:r>
              <a:rPr lang="nb-NO" dirty="0"/>
              <a:t>Tilgjengelig er viktig – valgutstyr skal være universelt utformet </a:t>
            </a:r>
          </a:p>
          <a:p>
            <a:pPr marL="628650" lvl="1" indent="-171450">
              <a:buFont typeface="Arial" panose="020B0604020202020204" pitchFamily="34" charset="0"/>
              <a:buChar char="•"/>
            </a:pPr>
            <a:r>
              <a:rPr lang="nb-NO" dirty="0"/>
              <a:t>Valgdirektoratets utstyr er utviklet med tanke på tilgjengelighet </a:t>
            </a:r>
            <a:endParaRPr lang="en-US" dirty="0"/>
          </a:p>
          <a:p>
            <a:pPr marL="628650" lvl="1" indent="-171450">
              <a:buFont typeface="Arial" panose="020B0604020202020204" pitchFamily="34" charset="0"/>
              <a:buChar char="•"/>
            </a:pPr>
            <a:r>
              <a:rPr lang="nb-NO" dirty="0"/>
              <a:t>Vi har inngått </a:t>
            </a:r>
            <a:r>
              <a:rPr lang="nb-NO" b="0" dirty="0"/>
              <a:t>rammeavtale</a:t>
            </a:r>
            <a:r>
              <a:rPr lang="nb-NO" dirty="0"/>
              <a:t> med en leverandør om produksjon av valgutstyr, som dere kan velge å bestille utstyr gjennom.  </a:t>
            </a:r>
          </a:p>
          <a:p>
            <a:pPr marL="628650" lvl="1" indent="-171450">
              <a:buFont typeface="Arial" panose="020B0604020202020204" pitchFamily="34" charset="0"/>
              <a:buChar char="•"/>
            </a:pPr>
            <a:r>
              <a:rPr lang="nb-NO" dirty="0"/>
              <a:t>Dette gjøres på </a:t>
            </a:r>
            <a:r>
              <a:rPr lang="nb-NO" u="sng" dirty="0">
                <a:hlinkClick r:id="rId3"/>
              </a:rPr>
              <a:t>www.valgutstyr.no</a:t>
            </a:r>
            <a:r>
              <a:rPr lang="nb-NO" dirty="0"/>
              <a:t> </a:t>
            </a: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20</a:t>
            </a:fld>
            <a:endParaRPr lang="nb-NO"/>
          </a:p>
        </p:txBody>
      </p:sp>
    </p:spTree>
    <p:extLst>
      <p:ext uri="{BB962C8B-B14F-4D97-AF65-F5344CB8AC3E}">
        <p14:creationId xmlns:p14="http://schemas.microsoft.com/office/powerpoint/2010/main" val="2080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Valgdirektoratet, kommunene, og fylkeskommunene har et felles ansvar for informasjon til velgere </a:t>
            </a:r>
          </a:p>
          <a:p>
            <a:pPr marL="171450" indent="-171450">
              <a:buFont typeface="Arial" panose="020B0604020202020204" pitchFamily="34" charset="0"/>
              <a:buChar char="•"/>
            </a:pPr>
            <a:r>
              <a:rPr lang="nb-NO" dirty="0"/>
              <a:t>Finner artikler om dette under kategorien «praktiske forberedelser» på VMP</a:t>
            </a:r>
          </a:p>
          <a:p>
            <a:endParaRPr lang="nb-NO" dirty="0"/>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21</a:t>
            </a:fld>
            <a:endParaRPr lang="nb-NO"/>
          </a:p>
        </p:txBody>
      </p:sp>
    </p:spTree>
    <p:extLst>
      <p:ext uri="{BB962C8B-B14F-4D97-AF65-F5344CB8AC3E}">
        <p14:creationId xmlns:p14="http://schemas.microsoft.com/office/powerpoint/2010/main" val="302561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a:t>
            </a:fld>
            <a:endParaRPr lang="nb-NO"/>
          </a:p>
        </p:txBody>
      </p:sp>
    </p:spTree>
    <p:extLst>
      <p:ext uri="{BB962C8B-B14F-4D97-AF65-F5344CB8AC3E}">
        <p14:creationId xmlns:p14="http://schemas.microsoft.com/office/powerpoint/2010/main" val="2945046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u="none" dirty="0">
                <a:ea typeface="Calibri"/>
                <a:cs typeface="Calibri"/>
              </a:rPr>
              <a:t>Valglovens formålsparagraf sier at loven skal sikre frie, hemmelige og tillitsskapende valg. Dette er en viktig felles oppgave for Valgdirektoratet, kommunene og fylkeskommunene</a:t>
            </a:r>
          </a:p>
          <a:p>
            <a:pPr marL="171450" indent="-171450">
              <a:buFont typeface="Arial" panose="020B0604020202020204" pitchFamily="34" charset="0"/>
              <a:buChar char="•"/>
            </a:pPr>
            <a:r>
              <a:rPr lang="nb-NO" b="0" u="none" dirty="0">
                <a:ea typeface="Calibri"/>
                <a:cs typeface="Calibri"/>
              </a:rPr>
              <a:t>Valg har stor tillit i befolkningen. Mye av dette avhenger av at befolkningen stoler på at valgresultatene er korrekte og at valgene er sikre.</a:t>
            </a:r>
          </a:p>
          <a:p>
            <a:pPr marL="628650" lvl="1" indent="-171450">
              <a:buFont typeface="Arial" panose="020B0604020202020204" pitchFamily="34" charset="0"/>
              <a:buChar char="•"/>
            </a:pPr>
            <a:r>
              <a:rPr lang="nb-NO" b="0" u="none" dirty="0">
                <a:ea typeface="Calibri"/>
                <a:cs typeface="Calibri"/>
              </a:rPr>
              <a:t>Må identifisere trusler og treffe tiltak sentral og lokalt </a:t>
            </a:r>
          </a:p>
          <a:p>
            <a:pPr marL="171450" lvl="0" indent="-171450">
              <a:buFont typeface="Arial" panose="020B0604020202020204" pitchFamily="34" charset="0"/>
              <a:buChar char="•"/>
            </a:pPr>
            <a:r>
              <a:rPr lang="nb-NO" b="0" u="none" dirty="0">
                <a:ea typeface="Calibri"/>
                <a:cs typeface="Calibri"/>
              </a:rPr>
              <a:t>Dere må sette dere inn i sikkerhetsveilereden og etablere rutiner for å ivareta sikkerheten og beredskapen, samt</a:t>
            </a:r>
          </a:p>
          <a:p>
            <a:pPr marL="171450" lvl="0" indent="-171450">
              <a:buFont typeface="Arial" panose="020B0604020202020204" pitchFamily="34" charset="0"/>
              <a:buChar char="•"/>
            </a:pPr>
            <a:r>
              <a:rPr lang="nb-NO" b="0" u="none" dirty="0">
                <a:ea typeface="Calibri"/>
                <a:cs typeface="Calibri"/>
              </a:rPr>
              <a:t>Gjennomføre </a:t>
            </a:r>
            <a:r>
              <a:rPr lang="nb-NO" b="0" u="none" dirty="0" err="1">
                <a:ea typeface="Calibri"/>
                <a:cs typeface="Calibri"/>
              </a:rPr>
              <a:t>RoS</a:t>
            </a:r>
            <a:r>
              <a:rPr lang="nb-NO" b="0" u="none" dirty="0">
                <a:ea typeface="Calibri"/>
                <a:cs typeface="Calibri"/>
              </a:rPr>
              <a:t> analyser </a:t>
            </a:r>
          </a:p>
          <a:p>
            <a:pPr marL="171450" lvl="0" indent="-171450">
              <a:buFont typeface="Arial" panose="020B0604020202020204" pitchFamily="34" charset="0"/>
              <a:buChar char="•"/>
            </a:pPr>
            <a:r>
              <a:rPr lang="nb-NO" b="0" u="none" dirty="0">
                <a:ea typeface="Calibri"/>
                <a:cs typeface="Calibri"/>
              </a:rPr>
              <a:t>VMP har veiledere og opplæringsmateriell </a:t>
            </a:r>
            <a:endParaRPr lang="nb-NO" b="1" u="sng" dirty="0">
              <a:ea typeface="Calibri"/>
              <a:cs typeface="Calibri"/>
            </a:endParaRPr>
          </a:p>
          <a:p>
            <a:endParaRPr lang="nb-NO" dirty="0">
              <a:ea typeface="Calibri"/>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22</a:t>
            </a:fld>
            <a:endParaRPr lang="nb-NO"/>
          </a:p>
        </p:txBody>
      </p:sp>
    </p:spTree>
    <p:extLst>
      <p:ext uri="{BB962C8B-B14F-4D97-AF65-F5344CB8AC3E}">
        <p14:creationId xmlns:p14="http://schemas.microsoft.com/office/powerpoint/2010/main" val="4126133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ea typeface="Calibri" panose="020F0502020204030204"/>
              <a:cs typeface="Calibri" panose="020F0502020204030204"/>
            </a:endParaRPr>
          </a:p>
          <a:p>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23</a:t>
            </a:fld>
            <a:endParaRPr lang="nb-NO"/>
          </a:p>
        </p:txBody>
      </p:sp>
    </p:spTree>
    <p:extLst>
      <p:ext uri="{BB962C8B-B14F-4D97-AF65-F5344CB8AC3E}">
        <p14:creationId xmlns:p14="http://schemas.microsoft.com/office/powerpoint/2010/main" val="321627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dirty="0">
              <a:solidFill>
                <a:srgbClr val="333333"/>
              </a:solidFill>
              <a:latin typeface="Circular-Book"/>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24</a:t>
            </a:fld>
            <a:endParaRPr lang="nb-NO"/>
          </a:p>
        </p:txBody>
      </p:sp>
    </p:spTree>
    <p:extLst>
      <p:ext uri="{BB962C8B-B14F-4D97-AF65-F5344CB8AC3E}">
        <p14:creationId xmlns:p14="http://schemas.microsoft.com/office/powerpoint/2010/main" val="3375583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Under målform kan du velge bokmål eller nynorsk. </a:t>
            </a:r>
          </a:p>
          <a:p>
            <a:pPr marL="171450" indent="-171450">
              <a:buFont typeface="Arial" panose="020B0604020202020204" pitchFamily="34" charset="0"/>
              <a:buChar char="•"/>
            </a:pPr>
            <a:r>
              <a:rPr lang="nb-NO" dirty="0"/>
              <a:t>Det du velger her påvirker informasjon ut til velgerne, slik som stemmesedler og rapporter.</a:t>
            </a:r>
          </a:p>
          <a:p>
            <a:pPr marL="171450" indent="-171450">
              <a:buFont typeface="Arial" panose="020B0604020202020204" pitchFamily="34" charset="0"/>
              <a:buChar char="•"/>
            </a:pPr>
            <a:r>
              <a:rPr lang="nb-NO" dirty="0">
                <a:ea typeface="Calibri"/>
                <a:cs typeface="Calibri"/>
              </a:rPr>
              <a:t>Frist 31. mai </a:t>
            </a:r>
          </a:p>
          <a:p>
            <a:pPr marL="171450" indent="-171450">
              <a:buFont typeface="Arial" panose="020B0604020202020204" pitchFamily="34" charset="0"/>
              <a:buChar char="•"/>
            </a:pPr>
            <a:r>
              <a:rPr lang="nb-NO" dirty="0">
                <a:ea typeface="Calibri"/>
                <a:cs typeface="Calibri"/>
              </a:rPr>
              <a:t>IKKE målform for EVA, det er øverst på siden</a:t>
            </a:r>
          </a:p>
          <a:p>
            <a:endParaRPr lang="nb-NO" dirty="0"/>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25</a:t>
            </a:fld>
            <a:endParaRPr lang="nb-NO"/>
          </a:p>
        </p:txBody>
      </p:sp>
    </p:spTree>
    <p:extLst>
      <p:ext uri="{BB962C8B-B14F-4D97-AF65-F5344CB8AC3E}">
        <p14:creationId xmlns:p14="http://schemas.microsoft.com/office/powerpoint/2010/main" val="374396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Velger elektronisk eller papir </a:t>
            </a:r>
            <a:r>
              <a:rPr lang="nb-NO" dirty="0" err="1"/>
              <a:t>mantnall</a:t>
            </a:r>
            <a:r>
              <a:rPr lang="nb-NO" dirty="0"/>
              <a:t> </a:t>
            </a:r>
          </a:p>
          <a:p>
            <a:pPr marL="171450" indent="-171450">
              <a:buFont typeface="Arial" panose="020B0604020202020204" pitchFamily="34" charset="0"/>
              <a:buChar char="•"/>
            </a:pPr>
            <a:r>
              <a:rPr lang="nb-NO" dirty="0"/>
              <a:t>Frist 31. mai </a:t>
            </a:r>
          </a:p>
          <a:p>
            <a:pPr marL="171450" indent="-171450">
              <a:buFont typeface="Arial" panose="020B0604020202020204" pitchFamily="34" charset="0"/>
              <a:buChar char="•"/>
            </a:pPr>
            <a:r>
              <a:rPr lang="nb-NO" dirty="0"/>
              <a:t>Valgdagen bare, for forhåndsstemmeperioden bruker alle elektronisk </a:t>
            </a: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26</a:t>
            </a:fld>
            <a:endParaRPr lang="nb-NO"/>
          </a:p>
        </p:txBody>
      </p:sp>
    </p:spTree>
    <p:extLst>
      <p:ext uri="{BB962C8B-B14F-4D97-AF65-F5344CB8AC3E}">
        <p14:creationId xmlns:p14="http://schemas.microsoft.com/office/powerpoint/2010/main" val="1463469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noProof="0" dirty="0"/>
              <a:t>Forhåndsstemmer telles per lokale </a:t>
            </a:r>
          </a:p>
          <a:p>
            <a:pPr marL="171450" indent="-171450">
              <a:buFont typeface="Arial" panose="020B0604020202020204" pitchFamily="34" charset="0"/>
              <a:buChar char="•"/>
            </a:pPr>
            <a:r>
              <a:rPr lang="nb-NO" noProof="0" dirty="0"/>
              <a:t>Ikke noe valg her, bare trykk ferdig </a:t>
            </a:r>
          </a:p>
          <a:p>
            <a:pPr marL="628650" lvl="1" indent="-171450">
              <a:buFont typeface="Arial" panose="020B0604020202020204" pitchFamily="34" charset="0"/>
              <a:buChar char="•"/>
            </a:pPr>
            <a:r>
              <a:rPr lang="nb-NO" noProof="0" dirty="0"/>
              <a:t>Frist 31. mai</a:t>
            </a:r>
          </a:p>
          <a:p>
            <a:pPr marL="171450" indent="-171450">
              <a:buFont typeface="Arial" panose="020B0604020202020204" pitchFamily="34" charset="0"/>
              <a:buChar char="•"/>
            </a:pPr>
            <a:endParaRPr lang="en-US"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27</a:t>
            </a:fld>
            <a:endParaRPr lang="nb-NO"/>
          </a:p>
        </p:txBody>
      </p:sp>
    </p:spTree>
    <p:extLst>
      <p:ext uri="{BB962C8B-B14F-4D97-AF65-F5344CB8AC3E}">
        <p14:creationId xmlns:p14="http://schemas.microsoft.com/office/powerpoint/2010/main" val="2498554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nb-NO" dirty="0"/>
              <a:t>Velg mellom skanne manuelt eller maskinelt </a:t>
            </a:r>
          </a:p>
          <a:p>
            <a:pPr>
              <a:lnSpc>
                <a:spcPct val="90000"/>
              </a:lnSpc>
              <a:spcBef>
                <a:spcPts val="1000"/>
              </a:spcBef>
            </a:pPr>
            <a:endParaRPr lang="nb-NO" dirty="0">
              <a:cs typeface="Calibri"/>
            </a:endParaRPr>
          </a:p>
          <a:p>
            <a:endParaRPr lang="en-US" dirty="0">
              <a:cs typeface="Calibri"/>
            </a:endParaRPr>
          </a:p>
          <a:p>
            <a:pPr>
              <a:lnSpc>
                <a:spcPct val="107000"/>
              </a:lnSpc>
              <a:spcAft>
                <a:spcPts val="800"/>
              </a:spcAft>
            </a:pPr>
            <a:endParaRPr lang="nb-NO" dirty="0">
              <a:cs typeface="Calibri"/>
            </a:endParaRPr>
          </a:p>
          <a:p>
            <a:endParaRPr lang="nb-NO" dirty="0">
              <a:cs typeface="Calibri"/>
            </a:endParaRPr>
          </a:p>
          <a:p>
            <a:endParaRPr lang="en-US" dirty="0">
              <a:ea typeface="Calibri"/>
              <a:cs typeface="Calibri"/>
            </a:endParaRPr>
          </a:p>
          <a:p>
            <a:endParaRPr lang="nb-NO" dirty="0">
              <a:ea typeface="Calibri"/>
              <a:cs typeface="Calibri"/>
            </a:endParaRPr>
          </a:p>
          <a:p>
            <a:endParaRPr lang="en-US" dirty="0">
              <a:ea typeface="Calibri"/>
              <a:cs typeface="Calibri"/>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28</a:t>
            </a:fld>
            <a:endParaRPr lang="nb-NO"/>
          </a:p>
        </p:txBody>
      </p:sp>
    </p:spTree>
    <p:extLst>
      <p:ext uri="{BB962C8B-B14F-4D97-AF65-F5344CB8AC3E}">
        <p14:creationId xmlns:p14="http://schemas.microsoft.com/office/powerpoint/2010/main" val="2471702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nb-NO" dirty="0"/>
              <a:t>Hvis ja: </a:t>
            </a:r>
          </a:p>
          <a:p>
            <a:pPr marL="628650" lvl="1" indent="-171450">
              <a:lnSpc>
                <a:spcPct val="107000"/>
              </a:lnSpc>
              <a:spcAft>
                <a:spcPts val="800"/>
              </a:spcAft>
              <a:buFont typeface="Arial" panose="020B0604020202020204" pitchFamily="34" charset="0"/>
              <a:buChar char="•"/>
            </a:pPr>
            <a:r>
              <a:rPr lang="nb-NO" dirty="0"/>
              <a:t>Legg inn navn for ansvarlig for skanning i kommunen</a:t>
            </a:r>
          </a:p>
          <a:p>
            <a:pPr marL="628650" lvl="1" indent="-171450">
              <a:lnSpc>
                <a:spcPct val="107000"/>
              </a:lnSpc>
              <a:spcAft>
                <a:spcPts val="800"/>
              </a:spcAft>
              <a:buFont typeface="Arial" panose="020B0604020202020204" pitchFamily="34" charset="0"/>
              <a:buChar char="•"/>
            </a:pPr>
            <a:r>
              <a:rPr lang="nb-NO" dirty="0"/>
              <a:t>Oppgi </a:t>
            </a:r>
            <a:r>
              <a:rPr lang="nb-NO" dirty="0" err="1"/>
              <a:t>skanningleverandør</a:t>
            </a:r>
            <a:r>
              <a:rPr lang="nb-NO" dirty="0"/>
              <a:t> </a:t>
            </a:r>
          </a:p>
          <a:p>
            <a:pPr marL="628650" lvl="1" indent="-171450">
              <a:lnSpc>
                <a:spcPct val="107000"/>
              </a:lnSpc>
              <a:spcAft>
                <a:spcPts val="800"/>
              </a:spcAft>
              <a:buFont typeface="Arial" panose="020B0604020202020204" pitchFamily="34" charset="0"/>
              <a:buChar char="•"/>
            </a:pPr>
            <a:r>
              <a:rPr lang="nb-NO" dirty="0"/>
              <a:t>Oppgi hvem som deltar i </a:t>
            </a:r>
            <a:r>
              <a:rPr lang="nb-NO" dirty="0" err="1"/>
              <a:t>skanningsamarbeidet</a:t>
            </a:r>
            <a:r>
              <a:rPr lang="nb-NO" dirty="0"/>
              <a:t>, og hvem som er ansvarlig.</a:t>
            </a:r>
            <a:endParaRPr lang="nb-NO" dirty="0">
              <a:cs typeface="Calibri"/>
            </a:endParaRPr>
          </a:p>
          <a:p>
            <a:pPr marL="628650" lvl="1" indent="-171450">
              <a:lnSpc>
                <a:spcPct val="107000"/>
              </a:lnSpc>
              <a:spcAft>
                <a:spcPts val="800"/>
              </a:spcAft>
              <a:buFont typeface="Arial" panose="020B0604020202020204" pitchFamily="34" charset="0"/>
              <a:buChar char="•"/>
            </a:pPr>
            <a:r>
              <a:rPr lang="nb-NO" dirty="0">
                <a:cs typeface="Calibri"/>
              </a:rPr>
              <a:t>V</a:t>
            </a:r>
            <a:r>
              <a:rPr lang="en-US" dirty="0" err="1"/>
              <a:t>i</a:t>
            </a:r>
            <a:r>
              <a:rPr lang="en-US" dirty="0"/>
              <a:t> </a:t>
            </a:r>
            <a:r>
              <a:rPr lang="en-US" dirty="0" err="1"/>
              <a:t>har</a:t>
            </a:r>
            <a:r>
              <a:rPr lang="en-US" dirty="0"/>
              <a:t> </a:t>
            </a:r>
            <a:r>
              <a:rPr lang="en-US" dirty="0" err="1"/>
              <a:t>rammeavtaler</a:t>
            </a:r>
            <a:r>
              <a:rPr lang="en-US" dirty="0"/>
              <a:t> </a:t>
            </a:r>
            <a:r>
              <a:rPr lang="en-US" dirty="0" err="1"/>
              <a:t>som</a:t>
            </a:r>
            <a:r>
              <a:rPr lang="en-US" dirty="0"/>
              <a:t> </a:t>
            </a:r>
            <a:r>
              <a:rPr lang="en-US" dirty="0" err="1"/>
              <a:t>dere</a:t>
            </a:r>
            <a:r>
              <a:rPr lang="en-US" dirty="0"/>
              <a:t> </a:t>
            </a:r>
            <a:r>
              <a:rPr lang="en-US" dirty="0" err="1"/>
              <a:t>kan</a:t>
            </a:r>
            <a:r>
              <a:rPr lang="en-US" dirty="0"/>
              <a:t> </a:t>
            </a:r>
            <a:r>
              <a:rPr lang="en-US" dirty="0" err="1"/>
              <a:t>bruke</a:t>
            </a:r>
            <a:r>
              <a:rPr lang="en-US" dirty="0"/>
              <a:t>. Dere </a:t>
            </a:r>
            <a:r>
              <a:rPr lang="en-US" dirty="0" err="1"/>
              <a:t>kan</a:t>
            </a:r>
            <a:r>
              <a:rPr lang="en-US" dirty="0"/>
              <a:t> </a:t>
            </a:r>
            <a:r>
              <a:rPr lang="en-US" dirty="0" err="1"/>
              <a:t>leie</a:t>
            </a:r>
            <a:r>
              <a:rPr lang="en-US" dirty="0"/>
              <a:t> </a:t>
            </a:r>
            <a:r>
              <a:rPr lang="en-US" dirty="0" err="1"/>
              <a:t>eller</a:t>
            </a:r>
            <a:r>
              <a:rPr lang="en-US" dirty="0"/>
              <a:t> </a:t>
            </a:r>
            <a:r>
              <a:rPr lang="en-US" dirty="0" err="1"/>
              <a:t>kjøpe</a:t>
            </a:r>
            <a:r>
              <a:rPr lang="en-US" dirty="0"/>
              <a:t> </a:t>
            </a:r>
            <a:r>
              <a:rPr lang="en-US" dirty="0" err="1"/>
              <a:t>skannere</a:t>
            </a:r>
            <a:r>
              <a:rPr lang="en-US" dirty="0"/>
              <a:t>, </a:t>
            </a:r>
            <a:r>
              <a:rPr lang="en-US" dirty="0" err="1"/>
              <a:t>og</a:t>
            </a:r>
            <a:r>
              <a:rPr lang="en-US" dirty="0"/>
              <a:t> </a:t>
            </a:r>
            <a:r>
              <a:rPr lang="en-US" dirty="0" err="1"/>
              <a:t>dere</a:t>
            </a:r>
            <a:r>
              <a:rPr lang="en-US" dirty="0"/>
              <a:t> </a:t>
            </a:r>
            <a:r>
              <a:rPr lang="en-US" dirty="0" err="1"/>
              <a:t>kan</a:t>
            </a:r>
            <a:r>
              <a:rPr lang="en-US" dirty="0"/>
              <a:t> </a:t>
            </a:r>
            <a:r>
              <a:rPr lang="en-US" dirty="0" err="1"/>
              <a:t>gjøre</a:t>
            </a:r>
            <a:r>
              <a:rPr lang="en-US" dirty="0"/>
              <a:t> </a:t>
            </a:r>
            <a:r>
              <a:rPr lang="en-US" dirty="0" err="1"/>
              <a:t>avtale</a:t>
            </a:r>
            <a:r>
              <a:rPr lang="en-US" dirty="0"/>
              <a:t> om </a:t>
            </a:r>
            <a:r>
              <a:rPr lang="en-US" dirty="0" err="1"/>
              <a:t>tjeneste</a:t>
            </a:r>
            <a:r>
              <a:rPr lang="en-US" dirty="0"/>
              <a:t> for </a:t>
            </a:r>
            <a:r>
              <a:rPr lang="en-US" dirty="0" err="1"/>
              <a:t>hjelp</a:t>
            </a:r>
            <a:r>
              <a:rPr lang="en-US" dirty="0"/>
              <a:t> </a:t>
            </a:r>
            <a:r>
              <a:rPr lang="en-US" dirty="0" err="1"/>
              <a:t>til</a:t>
            </a:r>
            <a:r>
              <a:rPr lang="en-US" dirty="0"/>
              <a:t> </a:t>
            </a:r>
            <a:r>
              <a:rPr lang="en-US" dirty="0" err="1"/>
              <a:t>installasjon</a:t>
            </a:r>
            <a:r>
              <a:rPr lang="en-US" dirty="0"/>
              <a:t> </a:t>
            </a:r>
            <a:r>
              <a:rPr lang="en-US" dirty="0" err="1"/>
              <a:t>og</a:t>
            </a:r>
            <a:r>
              <a:rPr lang="en-US" dirty="0"/>
              <a:t> support. Frist 1. mars</a:t>
            </a:r>
            <a:endParaRPr lang="en-US" dirty="0">
              <a:cs typeface="Calibri"/>
            </a:endParaRPr>
          </a:p>
          <a:p>
            <a:pPr marL="628650" lvl="1" indent="-171450">
              <a:lnSpc>
                <a:spcPct val="107000"/>
              </a:lnSpc>
              <a:spcAft>
                <a:spcPts val="800"/>
              </a:spcAft>
              <a:buFont typeface="Arial" panose="020B0604020202020204" pitchFamily="34" charset="0"/>
              <a:buChar char="•"/>
            </a:pPr>
            <a:r>
              <a:rPr lang="en-US" dirty="0"/>
              <a:t>Av </a:t>
            </a:r>
            <a:r>
              <a:rPr lang="en-US" dirty="0" err="1"/>
              <a:t>opplæring</a:t>
            </a:r>
            <a:r>
              <a:rPr lang="en-US" dirty="0"/>
              <a:t> </a:t>
            </a:r>
            <a:r>
              <a:rPr lang="en-US" dirty="0" err="1"/>
              <a:t>vil</a:t>
            </a:r>
            <a:r>
              <a:rPr lang="en-US" dirty="0"/>
              <a:t> </a:t>
            </a:r>
            <a:r>
              <a:rPr lang="en-US" dirty="0" err="1"/>
              <a:t>Valgdirektoratet</a:t>
            </a:r>
            <a:r>
              <a:rPr lang="en-US" dirty="0"/>
              <a:t> </a:t>
            </a:r>
            <a:r>
              <a:rPr lang="en-US" dirty="0" err="1"/>
              <a:t>tilby</a:t>
            </a:r>
            <a:r>
              <a:rPr lang="en-US" dirty="0"/>
              <a:t> </a:t>
            </a:r>
            <a:r>
              <a:rPr lang="en-US" dirty="0" err="1"/>
              <a:t>filmer</a:t>
            </a:r>
            <a:r>
              <a:rPr lang="en-US" dirty="0"/>
              <a:t> </a:t>
            </a:r>
            <a:r>
              <a:rPr lang="en-US" dirty="0" err="1"/>
              <a:t>og</a:t>
            </a:r>
            <a:r>
              <a:rPr lang="en-US" dirty="0"/>
              <a:t> </a:t>
            </a:r>
            <a:r>
              <a:rPr lang="en-US" dirty="0" err="1"/>
              <a:t>artikler</a:t>
            </a:r>
            <a:r>
              <a:rPr lang="en-US" dirty="0"/>
              <a:t> </a:t>
            </a:r>
            <a:r>
              <a:rPr lang="en-US" dirty="0" err="1"/>
              <a:t>på</a:t>
            </a:r>
            <a:r>
              <a:rPr lang="en-US" dirty="0"/>
              <a:t> </a:t>
            </a:r>
            <a:r>
              <a:rPr lang="en-US" dirty="0" err="1"/>
              <a:t>Valgmedarbeiderportalen</a:t>
            </a:r>
            <a:r>
              <a:rPr lang="en-US" dirty="0"/>
              <a:t>, </a:t>
            </a:r>
            <a:r>
              <a:rPr lang="en-US" dirty="0" err="1"/>
              <a:t>fagdag</a:t>
            </a:r>
            <a:r>
              <a:rPr lang="en-US" dirty="0"/>
              <a:t> </a:t>
            </a:r>
            <a:r>
              <a:rPr lang="en-US" dirty="0" err="1"/>
              <a:t>skanning</a:t>
            </a:r>
            <a:r>
              <a:rPr lang="en-US" dirty="0"/>
              <a:t> </a:t>
            </a:r>
            <a:r>
              <a:rPr lang="en-US" dirty="0" err="1"/>
              <a:t>i</a:t>
            </a:r>
            <a:r>
              <a:rPr lang="en-US" dirty="0"/>
              <a:t> </a:t>
            </a:r>
            <a:r>
              <a:rPr lang="en-US" dirty="0" err="1"/>
              <a:t>mai</a:t>
            </a:r>
            <a:r>
              <a:rPr lang="en-US" dirty="0"/>
              <a:t>, </a:t>
            </a:r>
            <a:r>
              <a:rPr lang="en-US" dirty="0" err="1"/>
              <a:t>miljø</a:t>
            </a:r>
            <a:r>
              <a:rPr lang="en-US" dirty="0"/>
              <a:t> for </a:t>
            </a:r>
            <a:r>
              <a:rPr lang="en-US" dirty="0" err="1"/>
              <a:t>egen</a:t>
            </a:r>
            <a:r>
              <a:rPr lang="en-US" dirty="0"/>
              <a:t> </a:t>
            </a:r>
            <a:r>
              <a:rPr lang="en-US" dirty="0" err="1"/>
              <a:t>trening</a:t>
            </a:r>
            <a:r>
              <a:rPr lang="en-US" dirty="0"/>
              <a:t> </a:t>
            </a:r>
            <a:r>
              <a:rPr lang="en-US" dirty="0" err="1"/>
              <a:t>og</a:t>
            </a:r>
            <a:r>
              <a:rPr lang="en-US" dirty="0"/>
              <a:t> </a:t>
            </a:r>
            <a:r>
              <a:rPr lang="en-US" dirty="0" err="1"/>
              <a:t>prøvevalg</a:t>
            </a:r>
            <a:r>
              <a:rPr lang="en-US" dirty="0"/>
              <a:t> </a:t>
            </a:r>
            <a:r>
              <a:rPr lang="en-US" dirty="0" err="1"/>
              <a:t>i</a:t>
            </a:r>
            <a:r>
              <a:rPr lang="en-US" dirty="0"/>
              <a:t> august</a:t>
            </a:r>
            <a:endParaRPr lang="en-US" dirty="0">
              <a:cs typeface="Calibri"/>
            </a:endParaRPr>
          </a:p>
          <a:p>
            <a:pPr>
              <a:lnSpc>
                <a:spcPct val="107000"/>
              </a:lnSpc>
              <a:spcAft>
                <a:spcPts val="800"/>
              </a:spcAft>
            </a:pPr>
            <a:endParaRPr lang="nb-NO" dirty="0">
              <a:cs typeface="Calibri"/>
            </a:endParaRPr>
          </a:p>
          <a:p>
            <a:endParaRPr lang="nb-NO" dirty="0">
              <a:cs typeface="Calibri"/>
            </a:endParaRPr>
          </a:p>
          <a:p>
            <a:endParaRPr lang="en-US" dirty="0">
              <a:cs typeface="Calibri"/>
            </a:endParaRPr>
          </a:p>
          <a:p>
            <a:endParaRPr lang="nb-NO" dirty="0">
              <a:cs typeface="Calibri"/>
            </a:endParaRPr>
          </a:p>
          <a:p>
            <a:endParaRPr lang="en-US" dirty="0">
              <a:ea typeface="Calibri"/>
              <a:cs typeface="Calibri"/>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29</a:t>
            </a:fld>
            <a:endParaRPr lang="nb-NO"/>
          </a:p>
        </p:txBody>
      </p:sp>
    </p:spTree>
    <p:extLst>
      <p:ext uri="{BB962C8B-B14F-4D97-AF65-F5344CB8AC3E}">
        <p14:creationId xmlns:p14="http://schemas.microsoft.com/office/powerpoint/2010/main" val="361574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nb-NO" noProof="0" dirty="0"/>
              <a:t>Legg inn forhåndsstemmesteder</a:t>
            </a:r>
            <a:endParaRPr lang="nb-NO" noProof="0" dirty="0">
              <a:ea typeface="Calibri" panose="020F0502020204030204"/>
              <a:cs typeface="Calibri"/>
            </a:endParaRPr>
          </a:p>
          <a:p>
            <a:pPr marL="171450" indent="-171450">
              <a:lnSpc>
                <a:spcPct val="107000"/>
              </a:lnSpc>
              <a:spcAft>
                <a:spcPts val="800"/>
              </a:spcAft>
              <a:buFont typeface="Arial" panose="020B0604020202020204" pitchFamily="34" charset="0"/>
              <a:buChar char="•"/>
            </a:pPr>
            <a:r>
              <a:rPr lang="nb-NO" noProof="0" dirty="0">
                <a:cs typeface="Calibri"/>
              </a:rPr>
              <a:t>Marker hvis lokalet ikke er universelt utformet</a:t>
            </a:r>
            <a:endParaRPr lang="nb-NO" noProof="0" dirty="0">
              <a:ea typeface="Calibri"/>
              <a:cs typeface="Calibri"/>
            </a:endParaRPr>
          </a:p>
          <a:p>
            <a:pPr marL="171450" indent="-171450">
              <a:lnSpc>
                <a:spcPct val="107000"/>
              </a:lnSpc>
              <a:spcAft>
                <a:spcPts val="800"/>
              </a:spcAft>
              <a:buFont typeface="Arial" panose="020B0604020202020204" pitchFamily="34" charset="0"/>
              <a:buChar char="•"/>
            </a:pPr>
            <a:r>
              <a:rPr lang="nb-NO" noProof="0" dirty="0">
                <a:ea typeface="Calibri"/>
                <a:cs typeface="Calibri"/>
              </a:rPr>
              <a:t>Frist 31. mai</a:t>
            </a:r>
            <a:endParaRPr lang="en-US" dirty="0"/>
          </a:p>
          <a:p>
            <a:pPr>
              <a:lnSpc>
                <a:spcPct val="107000"/>
              </a:lnSpc>
              <a:spcAft>
                <a:spcPts val="800"/>
              </a:spcAft>
            </a:pPr>
            <a:r>
              <a:rPr lang="en-US" dirty="0"/>
              <a:t> </a:t>
            </a:r>
            <a:endParaRPr lang="en-US" dirty="0">
              <a:cs typeface="Calibri"/>
            </a:endParaRPr>
          </a:p>
          <a:p>
            <a:endParaRPr lang="nb-NO" dirty="0">
              <a:cs typeface="Calibri"/>
            </a:endParaRPr>
          </a:p>
          <a:p>
            <a:endParaRPr lang="en-US" dirty="0">
              <a:cs typeface="Calibri"/>
            </a:endParaRPr>
          </a:p>
          <a:p>
            <a:endParaRPr lang="nb-NO" dirty="0">
              <a:cs typeface="Calibri"/>
            </a:endParaRPr>
          </a:p>
          <a:p>
            <a:endParaRPr lang="en-US" dirty="0">
              <a:ea typeface="Calibri"/>
              <a:cs typeface="Calibri"/>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30</a:t>
            </a:fld>
            <a:endParaRPr lang="nb-NO"/>
          </a:p>
        </p:txBody>
      </p:sp>
    </p:spTree>
    <p:extLst>
      <p:ext uri="{BB962C8B-B14F-4D97-AF65-F5344CB8AC3E}">
        <p14:creationId xmlns:p14="http://schemas.microsoft.com/office/powerpoint/2010/main" val="3426077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nb-NO" noProof="0" dirty="0">
                <a:ea typeface="Calibri"/>
                <a:cs typeface="Calibri"/>
              </a:rPr>
              <a:t>Navn som legges inn er det som kommer på valglokaler.no</a:t>
            </a:r>
          </a:p>
          <a:p>
            <a:pPr marL="171450" lvl="0" indent="-171450">
              <a:lnSpc>
                <a:spcPct val="107000"/>
              </a:lnSpc>
              <a:spcAft>
                <a:spcPts val="800"/>
              </a:spcAft>
              <a:buFont typeface="Arial" panose="020B0604020202020204" pitchFamily="34" charset="0"/>
              <a:buChar char="•"/>
            </a:pPr>
            <a:r>
              <a:rPr lang="nb-NO" noProof="0" dirty="0"/>
              <a:t>De forhåndsstemmesteder som lå inne ved forrige valg blir foreslått. Sjekk om dette fortsatt stemmer, og evt. oppdater. </a:t>
            </a:r>
            <a:endParaRPr lang="nb-NO" noProof="0" dirty="0">
              <a:ea typeface="Calibri"/>
              <a:cs typeface="Calibri"/>
            </a:endParaRPr>
          </a:p>
          <a:p>
            <a:pPr marL="628650" lvl="1" indent="-171450">
              <a:lnSpc>
                <a:spcPct val="107000"/>
              </a:lnSpc>
              <a:spcAft>
                <a:spcPts val="800"/>
              </a:spcAft>
              <a:buFont typeface="Arial" panose="020B0604020202020204" pitchFamily="34" charset="0"/>
              <a:buChar char="•"/>
            </a:pPr>
            <a:r>
              <a:rPr lang="nb-NO" noProof="0" dirty="0">
                <a:cs typeface="Calibri"/>
              </a:rPr>
              <a:t>Legg inn hvis det er nye stemmesteder</a:t>
            </a:r>
            <a:r>
              <a:rPr lang="en-US" dirty="0">
                <a:cs typeface="Calibri"/>
              </a:rPr>
              <a:t>. </a:t>
            </a:r>
            <a:r>
              <a:rPr lang="nb-NO" dirty="0"/>
              <a:t>4 siffer ID (valgfri), navnet på stedet. GPS koordinater skal hentes automatisk</a:t>
            </a:r>
            <a:endParaRPr lang="en-US" dirty="0">
              <a:cs typeface="Calibri"/>
            </a:endParaRPr>
          </a:p>
          <a:p>
            <a:pPr marL="171450" indent="-171450">
              <a:lnSpc>
                <a:spcPct val="107000"/>
              </a:lnSpc>
              <a:spcAft>
                <a:spcPts val="800"/>
              </a:spcAft>
              <a:buFont typeface="Arial" panose="020B0604020202020204" pitchFamily="34" charset="0"/>
              <a:buChar char="•"/>
            </a:pPr>
            <a:r>
              <a:rPr lang="nb-NO" noProof="0" dirty="0">
                <a:cs typeface="Calibri"/>
              </a:rPr>
              <a:t>Skal markeres hvis lokalet ikke er universelt utformet</a:t>
            </a:r>
          </a:p>
          <a:p>
            <a:pPr marL="171450" indent="-171450">
              <a:lnSpc>
                <a:spcPct val="107000"/>
              </a:lnSpc>
              <a:spcAft>
                <a:spcPts val="800"/>
              </a:spcAft>
              <a:buFont typeface="Arial" panose="020B0604020202020204" pitchFamily="34" charset="0"/>
              <a:buChar char="•"/>
            </a:pPr>
            <a:r>
              <a:rPr lang="en-US" dirty="0">
                <a:cs typeface="Calibri"/>
              </a:rPr>
              <a:t>Frist 31. Mai</a:t>
            </a:r>
          </a:p>
          <a:p>
            <a:pPr marL="171450" indent="-171450">
              <a:lnSpc>
                <a:spcPct val="107000"/>
              </a:lnSpc>
              <a:spcAft>
                <a:spcPts val="800"/>
              </a:spcAft>
              <a:buFont typeface="Arial" panose="020B0604020202020204" pitchFamily="34" charset="0"/>
              <a:buChar char="•"/>
            </a:pPr>
            <a:r>
              <a:rPr lang="nb-NO" noProof="0" dirty="0">
                <a:cs typeface="Calibri"/>
              </a:rPr>
              <a:t>Hver</a:t>
            </a:r>
            <a:r>
              <a:rPr lang="en-US" noProof="0" dirty="0">
                <a:cs typeface="Calibri"/>
              </a:rPr>
              <a:t> </a:t>
            </a:r>
            <a:r>
              <a:rPr lang="nb-NO" noProof="0" dirty="0"/>
              <a:t>stemmekrets skal ha ett valgtingsstemmested. Dersom det finnes stemmesteder fra før, så ligger det som forslag i EVA. Dere må kontrollere at informasjonen for disse er korrekt og eventuelt oppdatere. Dersom du skal opprette et nytt stemmested, markerer du den kretsen du ønsker å endre. Det er også her felter som du må fylle ut. Åpningstidene for hvert enkelt stemmested vil være utfylt på forhånd, men de kan du endre.</a:t>
            </a:r>
          </a:p>
          <a:p>
            <a:pPr marL="171450" indent="-171450">
              <a:lnSpc>
                <a:spcPct val="107000"/>
              </a:lnSpc>
              <a:spcAft>
                <a:spcPts val="800"/>
              </a:spcAft>
              <a:buFont typeface="Arial" panose="020B0604020202020204" pitchFamily="34" charset="0"/>
              <a:buChar char="•"/>
            </a:pPr>
            <a:r>
              <a:rPr lang="nb-NO" noProof="0" dirty="0"/>
              <a:t>Dere må sjekke at stemmested i grunnlagsdata er korrekt, og at kartet viser riktig lokalet og riktig inngang til lokale. Har du for eksempel behov for at folk skal stå i kø, så har du kanskje behov for annen inngang enn normalt i bygget. Det kan da være annen inngang enn der gateadressen er, så sjekk at pila viser riktig inngang. Stemmested for valgting står på valgkortet, og derfor er det ikke mulig å endre dette etter 31. mai. </a:t>
            </a:r>
          </a:p>
          <a:p>
            <a:pPr marL="171450" indent="-171450">
              <a:lnSpc>
                <a:spcPct val="107000"/>
              </a:lnSpc>
              <a:spcAft>
                <a:spcPts val="800"/>
              </a:spcAft>
              <a:buFont typeface="Arial" panose="020B0604020202020204" pitchFamily="34" charset="0"/>
              <a:buChar char="•"/>
            </a:pPr>
            <a:r>
              <a:rPr lang="nb-NO" noProof="0" dirty="0"/>
              <a:t>Dersom dere har manntall på papir, er det her du kan velge om dere roder. Roder er for å dele opp manntallet, slik at velgerne blir fordelt på flere avkryssingsbord. </a:t>
            </a:r>
          </a:p>
          <a:p>
            <a:pPr>
              <a:lnSpc>
                <a:spcPct val="107000"/>
              </a:lnSpc>
              <a:spcAft>
                <a:spcPts val="800"/>
              </a:spcAft>
            </a:pPr>
            <a:endParaRPr lang="en-US" dirty="0">
              <a:cs typeface="Calibri"/>
            </a:endParaRPr>
          </a:p>
          <a:p>
            <a:endParaRPr lang="nb-NO" dirty="0">
              <a:cs typeface="Calibri"/>
            </a:endParaRPr>
          </a:p>
          <a:p>
            <a:endParaRPr lang="en-US" dirty="0">
              <a:cs typeface="Calibri"/>
            </a:endParaRPr>
          </a:p>
          <a:p>
            <a:endParaRPr lang="nb-NO" dirty="0">
              <a:cs typeface="Calibri"/>
            </a:endParaRPr>
          </a:p>
          <a:p>
            <a:endParaRPr lang="en-US" dirty="0">
              <a:ea typeface="Calibri"/>
              <a:cs typeface="Calibri"/>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31</a:t>
            </a:fld>
            <a:endParaRPr lang="nb-NO"/>
          </a:p>
        </p:txBody>
      </p:sp>
    </p:spTree>
    <p:extLst>
      <p:ext uri="{BB962C8B-B14F-4D97-AF65-F5344CB8AC3E}">
        <p14:creationId xmlns:p14="http://schemas.microsoft.com/office/powerpoint/2010/main" val="27064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dirty="0"/>
              <a:t>Kommunene</a:t>
            </a:r>
            <a:r>
              <a:rPr lang="nb-NO" b="1" dirty="0"/>
              <a:t> </a:t>
            </a:r>
            <a:r>
              <a:rPr lang="nb-NO" dirty="0"/>
              <a:t>og </a:t>
            </a:r>
            <a:r>
              <a:rPr lang="nb-NO" b="0" dirty="0"/>
              <a:t>fylkeskommunene</a:t>
            </a:r>
            <a:r>
              <a:rPr lang="nb-NO" b="1" dirty="0"/>
              <a:t> </a:t>
            </a:r>
            <a:r>
              <a:rPr lang="nb-NO" dirty="0"/>
              <a:t>som har ansvaret for valggjennomføringen. </a:t>
            </a:r>
          </a:p>
          <a:p>
            <a:pPr marL="171450" indent="-171450">
              <a:buFont typeface="Arial" panose="020B0604020202020204" pitchFamily="34" charset="0"/>
              <a:buChar char="•"/>
            </a:pPr>
            <a:r>
              <a:rPr lang="nb-NO" b="0" dirty="0"/>
              <a:t>Kommunene</a:t>
            </a:r>
            <a:r>
              <a:rPr lang="nb-NO" b="1" dirty="0"/>
              <a:t> </a:t>
            </a:r>
            <a:r>
              <a:rPr lang="nb-NO" dirty="0"/>
              <a:t>skal forberede valg og behandle listeforslag ved kommunestyrevalg, organisere stemmegivning, stå for opptelling og oppgjør, og rapportere inn valgresultater.  </a:t>
            </a: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a:t>
            </a:fld>
            <a:endParaRPr lang="nb-NO"/>
          </a:p>
        </p:txBody>
      </p:sp>
    </p:spTree>
    <p:extLst>
      <p:ext uri="{BB962C8B-B14F-4D97-AF65-F5344CB8AC3E}">
        <p14:creationId xmlns:p14="http://schemas.microsoft.com/office/powerpoint/2010/main" val="4227122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i="0" dirty="0">
                <a:solidFill>
                  <a:srgbClr val="000000"/>
                </a:solidFill>
                <a:effectLst/>
                <a:latin typeface="Calibri" panose="020F0502020204030204"/>
                <a:ea typeface="Calibri" panose="020F0502020204030204"/>
                <a:cs typeface="Calibri" panose="020F0502020204030204"/>
              </a:rPr>
              <a:t>Valgstyret: </a:t>
            </a:r>
          </a:p>
          <a:p>
            <a:pPr marL="628650" lvl="1" indent="-171450">
              <a:buFont typeface="Arial" panose="020B0604020202020204" pitchFamily="34" charset="0"/>
              <a:buChar char="•"/>
            </a:pPr>
            <a:r>
              <a:rPr lang="nb-NO" b="0" i="0" dirty="0">
                <a:solidFill>
                  <a:srgbClr val="000000"/>
                </a:solidFill>
                <a:effectLst/>
                <a:latin typeface="Calibri" panose="020F0502020204030204"/>
                <a:ea typeface="Calibri" panose="020F0502020204030204"/>
                <a:cs typeface="Calibri" panose="020F0502020204030204"/>
              </a:rPr>
              <a:t>Folkevalgt organ som velges av kommunestyret</a:t>
            </a:r>
            <a:r>
              <a:rPr lang="nb-NO" dirty="0"/>
              <a:t> og har ansvar for gjennomføringen av valg i kommunen. Mange av valgstyrets oppgaver blir gjerne delegert til valgansvarlig i kommunen.</a:t>
            </a: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Legge inn opplysninger om hvem som sitter i valgstyret.</a:t>
            </a:r>
            <a:endParaRPr lang="nb-N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legg inn fødselsnummer, fødselsdato, og navn på personen du skal legge til. Vi anbefaler at</a:t>
            </a:r>
            <a:r>
              <a:rPr lang="nb-NO"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 legger inn alle opplysningene dersom du har disse</a:t>
            </a: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nb-N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Når alle opplysningene er lagt inn, trykker du på «søk i manntall»,  da skal EVA finne personen i manntallet. </a:t>
            </a:r>
            <a:endParaRPr lang="nb-N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nb-N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Hvis ikke legg inn manuelt. </a:t>
            </a:r>
          </a:p>
          <a:p>
            <a:pPr marL="628650" lvl="1" indent="-171450">
              <a:buFont typeface="Arial" panose="020B0604020202020204" pitchFamily="34" charset="0"/>
              <a:buChar char="•"/>
            </a:pPr>
            <a:r>
              <a:rPr lang="nb-N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Gjenta for alle valgstyrets medlemmer </a:t>
            </a:r>
          </a:p>
          <a:p>
            <a:pPr marL="628650" lvl="1" indent="-171450">
              <a:buFont typeface="Arial" panose="020B0604020202020204" pitchFamily="34" charset="0"/>
              <a:buChar char="•"/>
            </a:pPr>
            <a:r>
              <a:rPr lang="nb-N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Kan redigere eller slette vedkommende fra hovedoversikten, og kan endre rekkefølgen </a:t>
            </a:r>
            <a:endParaRPr lang="nb-NO"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nb-NO" dirty="0"/>
              <a:t>Det er viktig å gi hver person rett ansvarsområde. Dette er opplysninger som overføres til møtebøkene. Klikk "legg til" for å opprette medlem.</a:t>
            </a:r>
            <a:endParaRPr lang="nb-NO" dirty="0">
              <a:ea typeface="Calibri"/>
              <a:cs typeface="Calibri"/>
            </a:endParaRPr>
          </a:p>
          <a:p>
            <a:pPr>
              <a:lnSpc>
                <a:spcPct val="107000"/>
              </a:lnSpc>
              <a:spcAft>
                <a:spcPts val="800"/>
              </a:spcAft>
            </a:pPr>
            <a:endParaRPr lang="nb-NO" sz="1800" dirty="0">
              <a:ea typeface="Calibri" panose="020F0502020204030204"/>
              <a:cs typeface="Calibri" panose="020F0502020204030204"/>
            </a:endParaRPr>
          </a:p>
          <a:p>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32</a:t>
            </a:fld>
            <a:endParaRPr lang="nb-NO"/>
          </a:p>
        </p:txBody>
      </p:sp>
    </p:spTree>
    <p:extLst>
      <p:ext uri="{BB962C8B-B14F-4D97-AF65-F5344CB8AC3E}">
        <p14:creationId xmlns:p14="http://schemas.microsoft.com/office/powerpoint/2010/main" val="1598797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nb-NO" noProof="0" dirty="0">
                <a:ea typeface="Calibri"/>
                <a:cs typeface="Calibri"/>
              </a:rPr>
              <a:t>Det her dere bestemmer adresse for hvor stemmene skal sendes. Derfor veldig viktig med riktig adresse. </a:t>
            </a:r>
          </a:p>
          <a:p>
            <a:pPr>
              <a:lnSpc>
                <a:spcPct val="107000"/>
              </a:lnSpc>
              <a:spcAft>
                <a:spcPts val="800"/>
              </a:spcAft>
            </a:pPr>
            <a:endParaRPr lang="en-US" dirty="0">
              <a:cs typeface="Calibri"/>
            </a:endParaRPr>
          </a:p>
          <a:p>
            <a:endParaRPr lang="nb-NO" dirty="0">
              <a:cs typeface="Calibri"/>
            </a:endParaRPr>
          </a:p>
          <a:p>
            <a:endParaRPr lang="en-US" dirty="0">
              <a:cs typeface="Calibri"/>
            </a:endParaRPr>
          </a:p>
          <a:p>
            <a:endParaRPr lang="nb-NO" dirty="0">
              <a:cs typeface="Calibri"/>
            </a:endParaRPr>
          </a:p>
          <a:p>
            <a:endParaRPr lang="en-US" dirty="0">
              <a:ea typeface="Calibri"/>
              <a:cs typeface="Calibri"/>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33</a:t>
            </a:fld>
            <a:endParaRPr lang="nb-NO"/>
          </a:p>
        </p:txBody>
      </p:sp>
    </p:spTree>
    <p:extLst>
      <p:ext uri="{BB962C8B-B14F-4D97-AF65-F5344CB8AC3E}">
        <p14:creationId xmlns:p14="http://schemas.microsoft.com/office/powerpoint/2010/main" val="2796336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nb-NO" noProof="0" dirty="0">
                <a:cs typeface="Calibri"/>
              </a:rPr>
              <a:t>Det skal være en leder og nestleder i hvert valglokale, her skriver dere inn informasjon om hvem det er</a:t>
            </a:r>
          </a:p>
          <a:p>
            <a:pPr marL="628650" lvl="1" indent="-171450">
              <a:lnSpc>
                <a:spcPct val="107000"/>
              </a:lnSpc>
              <a:spcAft>
                <a:spcPts val="800"/>
              </a:spcAft>
              <a:buFont typeface="Arial" panose="020B0604020202020204" pitchFamily="34" charset="0"/>
              <a:buChar char="•"/>
            </a:pPr>
            <a:r>
              <a:rPr lang="nb-NO" noProof="0" dirty="0">
                <a:cs typeface="Calibri"/>
              </a:rPr>
              <a:t>Kun nødvendig å registrere i EVA hvem som er leder og nestleder på valgdagen</a:t>
            </a:r>
            <a:endParaRPr lang="nb-NO" dirty="0">
              <a:cs typeface="Calibri"/>
            </a:endParaRPr>
          </a:p>
          <a:p>
            <a:endParaRPr lang="en-US" dirty="0">
              <a:cs typeface="Calibri"/>
            </a:endParaRPr>
          </a:p>
          <a:p>
            <a:endParaRPr lang="nb-NO" dirty="0">
              <a:cs typeface="Calibri"/>
            </a:endParaRPr>
          </a:p>
          <a:p>
            <a:endParaRPr lang="en-US" dirty="0">
              <a:ea typeface="Calibri"/>
              <a:cs typeface="Calibri"/>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34</a:t>
            </a:fld>
            <a:endParaRPr lang="nb-NO"/>
          </a:p>
        </p:txBody>
      </p:sp>
    </p:spTree>
    <p:extLst>
      <p:ext uri="{BB962C8B-B14F-4D97-AF65-F5344CB8AC3E}">
        <p14:creationId xmlns:p14="http://schemas.microsoft.com/office/powerpoint/2010/main" val="2576148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Når alle grunnlagsdata er ferdig utfylt, trykker dere på knappen «Godkjenn grunnlagsdata» nederst i menyen.</a:t>
            </a:r>
          </a:p>
          <a:p>
            <a:pPr marL="171450" indent="-171450">
              <a:buFont typeface="Arial" panose="020B0604020202020204" pitchFamily="34" charset="0"/>
              <a:buChar char="•"/>
            </a:pPr>
            <a:r>
              <a:rPr lang="nb-NO" dirty="0"/>
              <a:t>Når dere gjør dette vil dere se at de åpne hengelåsene på de ulike punktene blir låst.</a:t>
            </a:r>
          </a:p>
          <a:p>
            <a:pPr marL="171450" indent="-171450">
              <a:buFont typeface="Arial" panose="020B0604020202020204" pitchFamily="34" charset="0"/>
              <a:buChar char="•"/>
            </a:pPr>
            <a:r>
              <a:rPr lang="nb-NO" dirty="0"/>
              <a:t>Dersom dere senere finner ut at noe er feil må dere ta kontakt med oss i Valgdirektoratet for å låse opp.</a:t>
            </a:r>
          </a:p>
          <a:p>
            <a:pPr marL="171450" indent="-171450">
              <a:buFont typeface="Arial" panose="020B0604020202020204" pitchFamily="34" charset="0"/>
              <a:buChar char="•"/>
            </a:pPr>
            <a:r>
              <a:rPr lang="nb-NO" dirty="0"/>
              <a:t>Husk at fristen for registering er 31. mai og denne fristen er absolutt. Hvis dere har registrert noe feil, for eksempel når det gjelder opptellingsmåter eller manntallstype, er det denne måten dere må gjennomføre valget på.</a:t>
            </a:r>
          </a:p>
          <a:p>
            <a:pPr marL="171450" indent="-171450">
              <a:buFont typeface="Arial" panose="020B0604020202020204" pitchFamily="34" charset="0"/>
              <a:buChar char="•"/>
            </a:pPr>
            <a:r>
              <a:rPr lang="nb-NO" dirty="0"/>
              <a:t>Grunnen til dette er at disse valgene påvirker mange andre forhold ved valget.</a:t>
            </a:r>
          </a:p>
          <a:p>
            <a:pPr marL="171450" indent="-171450">
              <a:buFont typeface="Arial" panose="020B0604020202020204" pitchFamily="34" charset="0"/>
              <a:buChar char="•"/>
            </a:pPr>
            <a:r>
              <a:rPr lang="nb-NO" dirty="0"/>
              <a:t>Fire punkter kan imidlertid endres helt fram til valgdagen: Skanning, forhåndsstemmesteder og medlemmer av valgstyre og stemmestyrer.</a:t>
            </a:r>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35</a:t>
            </a:fld>
            <a:endParaRPr lang="nb-NO"/>
          </a:p>
        </p:txBody>
      </p:sp>
    </p:spTree>
    <p:extLst>
      <p:ext uri="{BB962C8B-B14F-4D97-AF65-F5344CB8AC3E}">
        <p14:creationId xmlns:p14="http://schemas.microsoft.com/office/powerpoint/2010/main" val="3229378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36</a:t>
            </a:fld>
            <a:endParaRPr lang="nb-NO"/>
          </a:p>
        </p:txBody>
      </p:sp>
    </p:spTree>
    <p:extLst>
      <p:ext uri="{BB962C8B-B14F-4D97-AF65-F5344CB8AC3E}">
        <p14:creationId xmlns:p14="http://schemas.microsoft.com/office/powerpoint/2010/main" val="1926329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For det første, er det verdt å merke seg hvilke prinsipper som er viktig når det kommer til valg i Norge. Og det er at valgene skal være frie, hemmelige og direkte.  </a:t>
            </a:r>
          </a:p>
          <a:p>
            <a:pPr marL="628650" lvl="1" indent="-171450">
              <a:buFont typeface="Arial" panose="020B0604020202020204" pitchFamily="34" charset="0"/>
              <a:buChar char="•"/>
            </a:pPr>
            <a:r>
              <a:rPr lang="nb-NO" dirty="0"/>
              <a:t>man skal selv ta valget om hvem man ønsker å stemme på </a:t>
            </a:r>
          </a:p>
          <a:p>
            <a:pPr marL="628650" lvl="1" indent="-171450">
              <a:buFont typeface="Arial" panose="020B0604020202020204" pitchFamily="34" charset="0"/>
              <a:buChar char="•"/>
            </a:pPr>
            <a:r>
              <a:rPr lang="nb-NO" dirty="0"/>
              <a:t>ingen skal vite hva du stemmer på </a:t>
            </a:r>
          </a:p>
          <a:p>
            <a:pPr marL="628650" lvl="1" indent="-171450">
              <a:buFont typeface="Arial" panose="020B0604020202020204" pitchFamily="34" charset="0"/>
              <a:buChar char="•"/>
            </a:pPr>
            <a:r>
              <a:rPr lang="nb-NO" dirty="0"/>
              <a:t>velgerne stemmer på kandidater til en representativ forsamling eller til et embete </a:t>
            </a:r>
          </a:p>
          <a:p>
            <a:pPr marL="171450" indent="-171450">
              <a:buFont typeface="Arial" panose="020B0604020202020204" pitchFamily="34" charset="0"/>
              <a:buChar char="•"/>
            </a:pPr>
            <a:r>
              <a:rPr lang="nb-NO" dirty="0"/>
              <a:t>Ved valget i 2025 er det følgende som har stemmerett: </a:t>
            </a:r>
          </a:p>
          <a:p>
            <a:pPr marL="628650" lvl="1" indent="-171450">
              <a:buFont typeface="Arial" panose="020B0604020202020204" pitchFamily="34" charset="0"/>
              <a:buChar char="•"/>
            </a:pPr>
            <a:r>
              <a:rPr lang="nb-NO" dirty="0"/>
              <a:t>Norske statsborgere som har fylt 18 år innen utgangen av valgåret og som er eller har vært folkeregistrert som bosatt i Norge </a:t>
            </a:r>
          </a:p>
          <a:p>
            <a:pPr marL="628650" lvl="1" indent="-171450">
              <a:buFont typeface="Arial" panose="020B0604020202020204" pitchFamily="34" charset="0"/>
              <a:buChar char="•"/>
            </a:pPr>
            <a:r>
              <a:rPr lang="nb-NO" dirty="0"/>
              <a:t>Norsk personale ved diplomatiske og konsulære stasjoner i utlandet har stemmerett uavhengig av om de er eller har vært folkeregistrert som bosatt i Norge. Det samme gjelder personalets husstandsmedlemmer.</a:t>
            </a:r>
          </a:p>
          <a:p>
            <a:pPr marL="171450" indent="-171450">
              <a:buFont typeface="Arial" panose="020B0604020202020204" pitchFamily="34" charset="0"/>
              <a:buChar char="•"/>
            </a:pPr>
            <a:r>
              <a:rPr lang="nb-NO" dirty="0"/>
              <a:t>Først stemmer velger, så krysses velger av i manntallet som et bevis på at de har stemt. Det skal være like mange stemmesedler i urnen som kryss i manntallet. </a:t>
            </a: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37</a:t>
            </a:fld>
            <a:endParaRPr lang="nb-NO"/>
          </a:p>
        </p:txBody>
      </p:sp>
    </p:spTree>
    <p:extLst>
      <p:ext uri="{BB962C8B-B14F-4D97-AF65-F5344CB8AC3E}">
        <p14:creationId xmlns:p14="http://schemas.microsoft.com/office/powerpoint/2010/main" val="272741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Norge har en av de lengste aktive valgperiodene som finnes. Fordi forhåndsstemmegivning regnes som mer enn bare forhåndsstemmeperioden som ofte starter ca. en måned før selve valgdagen.</a:t>
            </a:r>
          </a:p>
        </p:txBody>
      </p:sp>
      <p:sp>
        <p:nvSpPr>
          <p:cNvPr id="4" name="Plassholder for lysbildenummer 3"/>
          <p:cNvSpPr>
            <a:spLocks noGrp="1"/>
          </p:cNvSpPr>
          <p:nvPr>
            <p:ph type="sldNum" sz="quarter" idx="5"/>
          </p:nvPr>
        </p:nvSpPr>
        <p:spPr/>
        <p:txBody>
          <a:bodyPr/>
          <a:lstStyle/>
          <a:p>
            <a:fld id="{C9AADB48-637A-6744-80CE-C8EC65DA6BC4}" type="slidenum">
              <a:rPr lang="nb-NO" smtClean="0"/>
              <a:t>38</a:t>
            </a:fld>
            <a:endParaRPr lang="nb-NO"/>
          </a:p>
        </p:txBody>
      </p:sp>
    </p:spTree>
    <p:extLst>
      <p:ext uri="{BB962C8B-B14F-4D97-AF65-F5344CB8AC3E}">
        <p14:creationId xmlns:p14="http://schemas.microsoft.com/office/powerpoint/2010/main" val="2583731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Forhåndsstemming består av alle disse ordningene og aktivitetene som dere som valgansvarlige har ansvaret for frem til selve valgdagen: </a:t>
            </a:r>
          </a:p>
          <a:p>
            <a:pPr marL="628650" lvl="1" indent="-171450">
              <a:buFont typeface="Calibri"/>
              <a:buChar char="•"/>
            </a:pPr>
            <a:r>
              <a:rPr lang="nb-NO" dirty="0"/>
              <a:t>Tidligstemming</a:t>
            </a:r>
          </a:p>
          <a:p>
            <a:pPr marL="628650" lvl="1" indent="-171450">
              <a:buFont typeface="Calibri"/>
              <a:buChar char="•"/>
            </a:pPr>
            <a:r>
              <a:rPr lang="nb-NO" dirty="0"/>
              <a:t>Forhåndsstemming</a:t>
            </a:r>
            <a:endParaRPr lang="nb-NO" dirty="0">
              <a:cs typeface="Calibri"/>
            </a:endParaRPr>
          </a:p>
          <a:p>
            <a:pPr marL="628650" lvl="1" indent="-171450">
              <a:buFont typeface="Calibri"/>
              <a:buChar char="•"/>
            </a:pPr>
            <a:r>
              <a:rPr lang="nb-NO" dirty="0"/>
              <a:t>Utenriksstemming</a:t>
            </a:r>
            <a:endParaRPr lang="nb-NO" dirty="0">
              <a:cs typeface="Calibri"/>
            </a:endParaRPr>
          </a:p>
          <a:p>
            <a:pPr marL="628650" lvl="1" indent="-171450">
              <a:buFont typeface="Calibri"/>
              <a:buChar char="•"/>
            </a:pPr>
            <a:r>
              <a:rPr lang="nb-NO" dirty="0"/>
              <a:t>Behandling av forhåndsstemmer i konvolutt</a:t>
            </a:r>
            <a:endParaRPr lang="nb-NO" dirty="0">
              <a:cs typeface="Calibri"/>
            </a:endParaRPr>
          </a:p>
          <a:p>
            <a:pPr marL="628650" lvl="1" indent="-171450">
              <a:buFont typeface="Calibri"/>
              <a:buChar char="•"/>
            </a:pPr>
            <a:r>
              <a:rPr lang="nb-NO" dirty="0"/>
              <a:t>Veilede velgere og gi assistanse i valglokalet</a:t>
            </a:r>
            <a:endParaRPr lang="nb-NO" dirty="0">
              <a:cs typeface="Calibri"/>
            </a:endParaRPr>
          </a:p>
          <a:p>
            <a:pPr marL="628650" lvl="1" indent="-171450">
              <a:buFont typeface="Calibri"/>
              <a:buChar char="•"/>
            </a:pPr>
            <a:r>
              <a:rPr lang="nb-NO" dirty="0"/>
              <a:t>Forhindre velgerpåvirkning</a:t>
            </a:r>
            <a:endParaRPr lang="nb-NO" dirty="0">
              <a:cs typeface="Calibri"/>
            </a:endParaRPr>
          </a:p>
          <a:p>
            <a:pPr marL="628650" lvl="1" indent="-171450">
              <a:buFont typeface="Calibri"/>
              <a:buChar char="•"/>
            </a:pPr>
            <a:r>
              <a:rPr lang="nb-NO" dirty="0"/>
              <a:t>Oppbevaring og håndtering av valgmateriell</a:t>
            </a:r>
            <a:endParaRPr lang="nb-NO" dirty="0">
              <a:cs typeface="Calibri"/>
            </a:endParaRPr>
          </a:p>
          <a:p>
            <a:pPr marL="171450" lvl="0" indent="-171450">
              <a:buFont typeface="Calibri"/>
              <a:buChar char="•"/>
            </a:pPr>
            <a:r>
              <a:rPr lang="nb-NO" dirty="0"/>
              <a:t>For å ivareta alle disse oppgavene må dere på forhånd </a:t>
            </a:r>
            <a:r>
              <a:rPr lang="nb-NO" b="0" dirty="0"/>
              <a:t>finne egnede valglokaler, rekruttere valgmedarbeidere og informere velgerne om </a:t>
            </a:r>
            <a:r>
              <a:rPr lang="nb-NO" dirty="0"/>
              <a:t>hvor og når de kan stemme. </a:t>
            </a: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39</a:t>
            </a:fld>
            <a:endParaRPr lang="nb-NO"/>
          </a:p>
        </p:txBody>
      </p:sp>
    </p:spTree>
    <p:extLst>
      <p:ext uri="{BB962C8B-B14F-4D97-AF65-F5344CB8AC3E}">
        <p14:creationId xmlns:p14="http://schemas.microsoft.com/office/powerpoint/2010/main" val="2827329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Den første muligheten til å stemme er offisielt 1. juli. </a:t>
            </a:r>
          </a:p>
          <a:p>
            <a:pPr marL="171450" indent="-171450">
              <a:buFont typeface="Arial" panose="020B0604020202020204" pitchFamily="34" charset="0"/>
              <a:buChar char="•"/>
            </a:pPr>
            <a:r>
              <a:rPr lang="nb-NO" b="0" dirty="0"/>
              <a:t>Tidligstemmeperioden</a:t>
            </a:r>
            <a:r>
              <a:rPr lang="nb-NO" dirty="0"/>
              <a:t> varer frem til ordinær forhåndsstemmeperiode 10. August. </a:t>
            </a:r>
            <a:endParaRPr lang="nb-NO" dirty="0">
              <a:ea typeface="Calibri"/>
              <a:cs typeface="Calibri"/>
            </a:endParaRPr>
          </a:p>
          <a:p>
            <a:pPr marL="628650" lvl="1" indent="-171450">
              <a:buFont typeface="Arial" panose="020B0604020202020204" pitchFamily="34" charset="0"/>
              <a:buChar char="•"/>
            </a:pPr>
            <a:r>
              <a:rPr lang="nb-NO" dirty="0"/>
              <a:t>Perioden er i utgangspunktet til for velgere som ikke har mulighet til å stemme i den ordinære forhåndsstemmeperioden, men dette er ikke noe som velgeren må dokumentere.  </a:t>
            </a:r>
          </a:p>
          <a:p>
            <a:pPr marL="628650" lvl="1" indent="-171450">
              <a:buFont typeface="Arial" panose="020B0604020202020204" pitchFamily="34" charset="0"/>
              <a:buChar char="•"/>
            </a:pPr>
            <a:r>
              <a:rPr lang="nb-NO" dirty="0"/>
              <a:t>Velgeren kan stemme i alle kommuner i hele landet. </a:t>
            </a:r>
          </a:p>
          <a:p>
            <a:pPr marL="171450" lvl="0" indent="-171450">
              <a:buFont typeface="Arial" panose="020B0604020202020204" pitchFamily="34" charset="0"/>
              <a:buChar char="•"/>
            </a:pPr>
            <a:r>
              <a:rPr lang="nb-NO" dirty="0"/>
              <a:t>Verdt å merke seg:</a:t>
            </a:r>
          </a:p>
          <a:p>
            <a:pPr marL="628650" lvl="1" indent="-171450">
              <a:buFont typeface="Arial" panose="020B0604020202020204" pitchFamily="34" charset="0"/>
              <a:buChar char="•"/>
            </a:pPr>
            <a:r>
              <a:rPr lang="nb-NO" dirty="0"/>
              <a:t>Det finnes ikke noe fasitsvar på hvordan dere skal gjennomføre tidligstemming. </a:t>
            </a:r>
          </a:p>
          <a:p>
            <a:pPr marL="1085850" lvl="2" indent="-171450">
              <a:buFont typeface="Arial" panose="020B0604020202020204" pitchFamily="34" charset="0"/>
              <a:buChar char="•"/>
            </a:pPr>
            <a:r>
              <a:rPr lang="nb-NO" dirty="0"/>
              <a:t>Det viktigste er at dere tilrettelegger for de som ønsker å benytte seg av tilbudet. </a:t>
            </a:r>
          </a:p>
          <a:p>
            <a:pPr marL="1085850" lvl="2" indent="-171450">
              <a:buFont typeface="Arial" panose="020B0604020202020204" pitchFamily="34" charset="0"/>
              <a:buChar char="•"/>
            </a:pPr>
            <a:r>
              <a:rPr lang="nb-NO" dirty="0"/>
              <a:t>Noen kommuner velger for eksempel å legge det til servicekontoret i kommunen hvor velgerne kan ta kontakt for å avtale tidspunkt eller droppe innom i åpningstiden.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Alle tidligstemmer tas imot i konvolutt. </a:t>
            </a:r>
          </a:p>
          <a:p>
            <a:pPr marL="1085850" lvl="2" indent="-171450">
              <a:buFont typeface="Arial" panose="020B0604020202020204" pitchFamily="34" charset="0"/>
              <a:buChar char="•"/>
            </a:pPr>
            <a:r>
              <a:rPr lang="nb-NO" dirty="0"/>
              <a:t>Fordi velgeren ikke krysses av i manntallet der og da. Dette gjøres på et senere tidspunkt. Da holder det også å bemanne med en stemmemottaker, som kan være en fordel midt i fellesferien.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Dere må huske å registrere stemmegivningene i EVA. Siste frist for dette er før forhåndsstemmeperioden starter, altså 9. august.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Dersom dere mottar stemmer fra velgere som er manntallsført i en annen kommune, må dere også sende disse til velgerens hjemkommune. </a:t>
            </a:r>
            <a:endParaRPr lang="nb-NO" dirty="0">
              <a:ea typeface="Calibri" panose="020F0502020204030204"/>
              <a:cs typeface="Calibri" panose="020F0502020204030204"/>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40</a:t>
            </a:fld>
            <a:endParaRPr lang="nb-NO"/>
          </a:p>
        </p:txBody>
      </p:sp>
    </p:spTree>
    <p:extLst>
      <p:ext uri="{BB962C8B-B14F-4D97-AF65-F5344CB8AC3E}">
        <p14:creationId xmlns:p14="http://schemas.microsoft.com/office/powerpoint/2010/main" val="3918866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dirty="0"/>
              <a:t>Forhåndsstemmeperioden</a:t>
            </a:r>
            <a:r>
              <a:rPr lang="nb-NO" dirty="0"/>
              <a:t> starter 11. august</a:t>
            </a:r>
            <a:r>
              <a:rPr lang="nb-NO" b="1" dirty="0"/>
              <a:t> </a:t>
            </a:r>
            <a:r>
              <a:rPr lang="nb-NO" dirty="0"/>
              <a:t>og varer til og med siste fredag før valgdagen (5 september).   </a:t>
            </a:r>
          </a:p>
          <a:p>
            <a:pPr marL="628650" lvl="1" indent="-171450">
              <a:buFont typeface="Arial" panose="020B0604020202020204" pitchFamily="34" charset="0"/>
              <a:buChar char="•"/>
            </a:pPr>
            <a:r>
              <a:rPr lang="nb-NO" dirty="0"/>
              <a:t>Velgeren kan stemme i alle kommuner i hele landet.  </a:t>
            </a:r>
            <a:endParaRPr lang="nb-NO" dirty="0">
              <a:ea typeface="Calibri"/>
              <a:cs typeface="Calibri"/>
            </a:endParaRPr>
          </a:p>
          <a:p>
            <a:pPr marL="171450" lvl="0" indent="-171450">
              <a:buFont typeface="Arial" panose="020B0604020202020204" pitchFamily="34" charset="0"/>
              <a:buChar char="•"/>
            </a:pPr>
            <a:r>
              <a:rPr lang="nb-NO" dirty="0"/>
              <a:t>Den viktigste forskjellene mellom tidligstemmeperioden og forhåndsstemmeperioden er at det under forhåndsstemmeperioden er krav om to stemmemottakere. </a:t>
            </a:r>
          </a:p>
          <a:p>
            <a:pPr marL="628650" lvl="1" indent="-171450">
              <a:buFont typeface="Arial" panose="020B0604020202020204" pitchFamily="34" charset="0"/>
              <a:buChar char="•"/>
            </a:pPr>
            <a:r>
              <a:rPr lang="nb-NO" dirty="0"/>
              <a:t>Fordi: under forhåndsstemmingen krysser dere av velgere som stemmer i egen hjemkommune i det elektroniske manntallet på stedet – stemmen godkjennes der og da</a:t>
            </a:r>
          </a:p>
          <a:p>
            <a:pPr marL="171450" lvl="0" indent="-171450">
              <a:buFont typeface="Arial" panose="020B0604020202020204" pitchFamily="34" charset="0"/>
              <a:buChar char="•"/>
            </a:pPr>
            <a:r>
              <a:rPr lang="nb-NO" dirty="0"/>
              <a:t>Skiller mellom innenbysstemmer</a:t>
            </a:r>
            <a:r>
              <a:rPr lang="nb-NO" b="1" dirty="0"/>
              <a:t> </a:t>
            </a:r>
            <a:r>
              <a:rPr lang="nb-NO" dirty="0"/>
              <a:t>- stemmer fra velgere som stemmer i sin hjemkommune – og utenbysstemmer</a:t>
            </a:r>
            <a:r>
              <a:rPr lang="nb-NO" b="1" dirty="0"/>
              <a:t> </a:t>
            </a:r>
            <a:r>
              <a:rPr lang="nb-NO" dirty="0"/>
              <a:t>– stemmer fra velgere som stemmer i en annen kommune enn de er folkeregistrert i, og som skal sendes videre til velgerens hjemkommune. </a:t>
            </a:r>
            <a:endParaRPr lang="nb-NO" dirty="0">
              <a:ea typeface="Calibri"/>
              <a:cs typeface="Calibri"/>
            </a:endParaRPr>
          </a:p>
          <a:p>
            <a:pPr marL="628650" lvl="1" indent="-171450">
              <a:buFont typeface="Arial" panose="020B0604020202020204" pitchFamily="34" charset="0"/>
              <a:buChar char="•"/>
            </a:pPr>
            <a:r>
              <a:rPr lang="nb-NO" dirty="0">
                <a:ea typeface="Calibri"/>
                <a:cs typeface="Calibri"/>
              </a:rPr>
              <a:t>Innenbysstemmer: rett i urnen </a:t>
            </a:r>
          </a:p>
          <a:p>
            <a:pPr marL="628650" lvl="1" indent="-171450">
              <a:buFont typeface="Arial" panose="020B0604020202020204" pitchFamily="34" charset="0"/>
              <a:buChar char="•"/>
            </a:pPr>
            <a:r>
              <a:rPr lang="nb-NO" dirty="0">
                <a:ea typeface="Calibri"/>
                <a:cs typeface="Calibri"/>
              </a:rPr>
              <a:t>Utenbysstemmer: ta imot i konvolutt</a:t>
            </a:r>
          </a:p>
          <a:p>
            <a:pPr marL="171450" lvl="0" indent="-171450">
              <a:buFont typeface="Arial" panose="020B0604020202020204" pitchFamily="34" charset="0"/>
              <a:buChar char="•"/>
            </a:pPr>
            <a:r>
              <a:rPr lang="nb-NO" dirty="0">
                <a:ea typeface="Calibri"/>
                <a:cs typeface="Calibri"/>
              </a:rPr>
              <a:t>Bruker faste valglokaler, ivareta et godt tilbud til velgere som trenger ekstra tilrettelegging. </a:t>
            </a:r>
          </a:p>
          <a:p>
            <a:pPr marL="171450" lvl="0" indent="-171450">
              <a:buFont typeface="Arial" panose="020B0604020202020204" pitchFamily="34" charset="0"/>
              <a:buChar char="•"/>
            </a:pPr>
            <a:r>
              <a:rPr lang="nb-NO" dirty="0">
                <a:ea typeface="Calibri"/>
                <a:cs typeface="Calibri"/>
              </a:rPr>
              <a:t>Ta også imot stemmer på alle helse- og omsorgsinstitusjonene i kommunen </a:t>
            </a:r>
          </a:p>
          <a:p>
            <a:pPr marL="171450" lvl="0" indent="-171450">
              <a:buFont typeface="Arial" panose="020B0604020202020204" pitchFamily="34" charset="0"/>
              <a:buChar char="•"/>
            </a:pPr>
            <a:r>
              <a:rPr lang="nb-NO" dirty="0">
                <a:ea typeface="Calibri"/>
                <a:cs typeface="Calibri"/>
              </a:rPr>
              <a:t>Visse kan stemme hjemme – ambulerende stemming </a:t>
            </a:r>
          </a:p>
          <a:p>
            <a:pPr marL="628650" lvl="1" indent="-171450">
              <a:buFont typeface="Arial" panose="020B0604020202020204" pitchFamily="34" charset="0"/>
              <a:buChar char="•"/>
            </a:pPr>
            <a:r>
              <a:rPr lang="nb-NO" dirty="0">
                <a:ea typeface="Calibri"/>
                <a:cs typeface="Calibri"/>
              </a:rPr>
              <a:t>De tar kontakt med kommunen (ingen formelle krav, søknad må ikke være skriftlig)</a:t>
            </a:r>
            <a:endParaRPr lang="nb-NO" dirty="0">
              <a:ea typeface="Calibri"/>
              <a:cs typeface="+mn-lt"/>
            </a:endParaRPr>
          </a:p>
          <a:p>
            <a:pPr marL="171450" lvl="0" indent="-171450">
              <a:buFont typeface="Arial" panose="020B0604020202020204" pitchFamily="34" charset="0"/>
              <a:buChar char="•"/>
            </a:pPr>
            <a:r>
              <a:rPr lang="nb-NO" dirty="0"/>
              <a:t>VI anbefaler at forhåndsstemmer tas imot på videregående skoler, høyskoler, universiteter, militærforlegninger og fengsler. </a:t>
            </a:r>
          </a:p>
          <a:p>
            <a:pPr marL="171450" lvl="0" indent="-171450">
              <a:buFont typeface="Arial" panose="020B0604020202020204" pitchFamily="34" charset="0"/>
              <a:buChar char="•"/>
            </a:pPr>
            <a:r>
              <a:rPr lang="nb-NO" dirty="0"/>
              <a:t>Perioden for forhåndsstemming utenriks starter 1. juli og varer til og med nest siste fredag før valgdagen.  </a:t>
            </a:r>
            <a:endParaRPr lang="nb-NO" dirty="0">
              <a:cs typeface="+mn-lt"/>
            </a:endParaRPr>
          </a:p>
          <a:p>
            <a:pPr marL="171450" lvl="0" indent="-171450">
              <a:buFont typeface="Arial" panose="020B0604020202020204" pitchFamily="34" charset="0"/>
              <a:buChar char="•"/>
            </a:pPr>
            <a:r>
              <a:rPr lang="nb-NO" dirty="0"/>
              <a:t>Kommunene har ikke ansvar for den vanlige utenriksstemmegivningen - Valgdirektoratets ansvar, hvor vi har et godt samarbeid med Utenriksdepartementet som hjelper oss med å tilrettelegge for utenriksstemmegivning.    </a:t>
            </a:r>
            <a:endParaRPr lang="nb-NO" dirty="0">
              <a:ea typeface="Calibri"/>
              <a:cs typeface="Calibri"/>
            </a:endParaRPr>
          </a:p>
          <a:p>
            <a:pPr marL="628650" lvl="1" indent="-171450">
              <a:buFont typeface="Arial" panose="020B0604020202020204" pitchFamily="34" charset="0"/>
              <a:buChar char="•"/>
            </a:pPr>
            <a:r>
              <a:rPr lang="nb-NO" dirty="0"/>
              <a:t>Dere vil mest sannsynlig motta noen slike stemmer i løpet av valget. </a:t>
            </a:r>
          </a:p>
          <a:p>
            <a:pPr marL="171450" lvl="0" indent="-171450">
              <a:buFont typeface="Arial" panose="020B0604020202020204" pitchFamily="34" charset="0"/>
              <a:buChar char="•"/>
            </a:pPr>
            <a:r>
              <a:rPr lang="nb-NO" dirty="0"/>
              <a:t>Videresend stemmer fra velgere som er manntallsført i andre kommuner – dere vil motta stemmer i konvolutt fra egne innbyggere i andre kommuner </a:t>
            </a:r>
          </a:p>
          <a:p>
            <a:pPr marL="628650" lvl="1" indent="-171450">
              <a:buFont typeface="Arial" panose="020B0604020202020204" pitchFamily="34" charset="0"/>
              <a:buChar char="•"/>
            </a:pPr>
            <a:r>
              <a:rPr lang="nb-NO" dirty="0"/>
              <a:t>Når dere mottar disse, må dere registrere stemmegivningene i EVA. </a:t>
            </a:r>
          </a:p>
          <a:p>
            <a:endParaRPr lang="nb-NO" dirty="0">
              <a:ea typeface="Calibri"/>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41</a:t>
            </a:fld>
            <a:endParaRPr lang="nb-NO"/>
          </a:p>
        </p:txBody>
      </p:sp>
    </p:spTree>
    <p:extLst>
      <p:ext uri="{BB962C8B-B14F-4D97-AF65-F5344CB8AC3E}">
        <p14:creationId xmlns:p14="http://schemas.microsoft.com/office/powerpoint/2010/main" val="236846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Fylkeskommunene behandler listeforslag, kontrollteller kommunenes opptellinger og foretar valgoppgjør.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4</a:t>
            </a:fld>
            <a:endParaRPr lang="nb-NO"/>
          </a:p>
        </p:txBody>
      </p:sp>
    </p:spTree>
    <p:extLst>
      <p:ext uri="{BB962C8B-B14F-4D97-AF65-F5344CB8AC3E}">
        <p14:creationId xmlns:p14="http://schemas.microsoft.com/office/powerpoint/2010/main" val="2400327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En av de viktigste oppgavene i valglokalet å veilede og assistere velgere. Alle velgere skal bli møtt på en god måte.   </a:t>
            </a:r>
          </a:p>
          <a:p>
            <a:pPr marL="628650" lvl="1" indent="-171450">
              <a:buFont typeface="Arial" panose="020B0604020202020204" pitchFamily="34" charset="0"/>
              <a:buChar char="•"/>
            </a:pPr>
            <a:r>
              <a:rPr lang="nb-NO" dirty="0"/>
              <a:t>Det innebærer både å ta imot velgeren og å veilede velgeren i hvordan stemmegivningen foregår, men også å gi assistanse til velgere som har behov for dette for å få stemt.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Dersom velgeren har en fysisk eller psykisk funksjonsnedsettelse, kan vedkommende få assistanse av en egenvalgt hjelper eller av en valgmedarbeider. Dette er opp til velgeren å bestemme.  </a:t>
            </a:r>
            <a:endParaRPr lang="nb-NO" dirty="0">
              <a:ea typeface="Calibri" panose="020F0502020204030204"/>
              <a:cs typeface="Calibri" panose="020F0502020204030204"/>
            </a:endParaRPr>
          </a:p>
          <a:p>
            <a:pPr marL="171450" lvl="0" indent="-171450">
              <a:buFont typeface="Arial" panose="020B0604020202020204" pitchFamily="34" charset="0"/>
              <a:buChar char="•"/>
            </a:pPr>
            <a:r>
              <a:rPr lang="nb-NO" dirty="0"/>
              <a:t>Viktig å sørge for å forhindre valgagitasjon. Valgagitasjon handler om å opprettholde ro og orden i valglokalet, slik at velgerne kan avgi stemme uforstyrret og uten å bli forsøkt påvirket.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Partiene og de som stiller liste har altså ikke lov til å drive valgagitasjon inne i det rommet hvor det er forhåndsstemmegivning. Det betyr at de ikke har lov til å ha stands, dele ut lister og brosjyrer, ytre politiske meninger og lignende. </a:t>
            </a:r>
            <a:endParaRPr lang="nb-NO" dirty="0">
              <a:ea typeface="Calibri" panose="020F0502020204030204"/>
              <a:cs typeface="Calibri" panose="020F0502020204030204"/>
            </a:endParaRPr>
          </a:p>
          <a:p>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42</a:t>
            </a:fld>
            <a:endParaRPr lang="nb-NO"/>
          </a:p>
        </p:txBody>
      </p:sp>
    </p:spTree>
    <p:extLst>
      <p:ext uri="{BB962C8B-B14F-4D97-AF65-F5344CB8AC3E}">
        <p14:creationId xmlns:p14="http://schemas.microsoft.com/office/powerpoint/2010/main" val="164519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ea typeface="Calibri" panose="020F0502020204030204"/>
                <a:cs typeface="Calibri" panose="020F0502020204030204"/>
              </a:rPr>
              <a:t>Det er viktig å etablere trygge og gode rutiner for oppbevaring av valgmateriell og stemmegivninger</a:t>
            </a:r>
          </a:p>
          <a:p>
            <a:pPr marL="628650" lvl="1" indent="-171450">
              <a:buFont typeface="Arial" panose="020B0604020202020204" pitchFamily="34" charset="0"/>
              <a:buChar char="•"/>
            </a:pPr>
            <a:r>
              <a:rPr lang="nb-NO" dirty="0">
                <a:ea typeface="Calibri" panose="020F0502020204030204"/>
                <a:cs typeface="Calibri" panose="020F0502020204030204"/>
              </a:rPr>
              <a:t>Sørg for at ubrukte stemmesedler oppbevares trygt og ha oversikt over hvor mange stempler som brukes på hvert sted</a:t>
            </a:r>
          </a:p>
          <a:p>
            <a:pPr marL="628650" lvl="1" indent="-171450">
              <a:buFont typeface="Arial" panose="020B0604020202020204" pitchFamily="34" charset="0"/>
              <a:buChar char="•"/>
            </a:pPr>
            <a:r>
              <a:rPr lang="nb-NO" dirty="0">
                <a:ea typeface="Calibri" panose="020F0502020204030204"/>
                <a:cs typeface="Calibri" panose="020F0502020204030204"/>
              </a:rPr>
              <a:t>Ha urner og stemmesedler under oppsyn til en hver tid</a:t>
            </a:r>
          </a:p>
          <a:p>
            <a:pPr marL="628650" lvl="1" indent="-171450">
              <a:buFont typeface="Arial" panose="020B0604020202020204" pitchFamily="34" charset="0"/>
              <a:buChar char="•"/>
            </a:pPr>
            <a:r>
              <a:rPr lang="nb-NO" dirty="0">
                <a:ea typeface="Calibri" panose="020F0502020204030204"/>
                <a:cs typeface="Calibri" panose="020F0502020204030204"/>
              </a:rPr>
              <a:t>Sørg for at avgitte stemmegivninger oppbevares trygt i forseglet emballasje dersom urnene blir fulle og dere må tømme dem </a:t>
            </a:r>
          </a:p>
          <a:p>
            <a:pPr marL="171450" lvl="0" indent="-171450">
              <a:buFont typeface="Arial" panose="020B0604020202020204" pitchFamily="34" charset="0"/>
              <a:buChar char="•"/>
            </a:pPr>
            <a:r>
              <a:rPr lang="nb-NO" dirty="0">
                <a:ea typeface="Calibri" panose="020F0502020204030204"/>
                <a:cs typeface="Calibri" panose="020F0502020204030204"/>
              </a:rPr>
              <a:t>Må kunne redegjøre for en sikker og korrekt valggjennomføring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43</a:t>
            </a:fld>
            <a:endParaRPr lang="nb-NO"/>
          </a:p>
        </p:txBody>
      </p:sp>
    </p:spTree>
    <p:extLst>
      <p:ext uri="{BB962C8B-B14F-4D97-AF65-F5344CB8AC3E}">
        <p14:creationId xmlns:p14="http://schemas.microsoft.com/office/powerpoint/2010/main" val="1167298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44</a:t>
            </a:fld>
            <a:endParaRPr lang="nb-NO"/>
          </a:p>
        </p:txBody>
      </p:sp>
    </p:spTree>
    <p:extLst>
      <p:ext uri="{BB962C8B-B14F-4D97-AF65-F5344CB8AC3E}">
        <p14:creationId xmlns:p14="http://schemas.microsoft.com/office/powerpoint/2010/main" val="4039547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effectLst/>
              </a:rPr>
              <a:t>Alle velgere er nødt til å stemme i sin </a:t>
            </a:r>
            <a:r>
              <a:rPr lang="nb-NO" b="0" dirty="0">
                <a:effectLst/>
              </a:rPr>
              <a:t>hjemkommune</a:t>
            </a:r>
            <a:r>
              <a:rPr lang="nb-NO" b="1" dirty="0">
                <a:effectLst/>
              </a:rPr>
              <a:t> </a:t>
            </a:r>
            <a:r>
              <a:rPr lang="nb-NO" dirty="0">
                <a:effectLst/>
              </a:rPr>
              <a:t>på valgdagen. </a:t>
            </a:r>
          </a:p>
          <a:p>
            <a:pPr marL="171450" indent="-171450">
              <a:buFont typeface="Arial" panose="020B0604020202020204" pitchFamily="34" charset="0"/>
              <a:buChar char="•"/>
            </a:pPr>
            <a:r>
              <a:rPr lang="nb-NO" dirty="0">
                <a:effectLst/>
              </a:rPr>
              <a:t>Velgerne krysses av i manntallet i valglokalet. Dette innebærer at hvis en velger avlegger stemme i en annen kommune, forkastes stemmen.</a:t>
            </a:r>
            <a:r>
              <a:rPr lang="nb-NO" dirty="0"/>
              <a:t> </a:t>
            </a:r>
            <a:endParaRPr lang="nb-NO" dirty="0">
              <a:effectLst/>
              <a:ea typeface="Calibri"/>
              <a:cs typeface="Calibri"/>
            </a:endParaRPr>
          </a:p>
          <a:p>
            <a:pPr marL="171450" indent="-171450">
              <a:buFont typeface="Arial" panose="020B0604020202020204" pitchFamily="34" charset="0"/>
              <a:buChar char="•"/>
            </a:pPr>
            <a:r>
              <a:rPr lang="nb-NO" dirty="0">
                <a:effectLst/>
              </a:rPr>
              <a:t>Når velgerne krysses av i manntallet i valglokalet, kan stemmegivningen legges rett i urna. </a:t>
            </a:r>
          </a:p>
          <a:p>
            <a:pPr marL="171450" indent="-171450">
              <a:buFont typeface="Arial" panose="020B0604020202020204" pitchFamily="34" charset="0"/>
              <a:buChar char="•"/>
            </a:pPr>
            <a:r>
              <a:rPr lang="nb-NO" dirty="0">
                <a:effectLst/>
              </a:rPr>
              <a:t>Det er noen unntak</a:t>
            </a:r>
          </a:p>
          <a:p>
            <a:pPr marL="628650" lvl="1" indent="-171450">
              <a:buFont typeface="Arial" panose="020B0604020202020204" pitchFamily="34" charset="0"/>
              <a:buChar char="•"/>
            </a:pPr>
            <a:r>
              <a:rPr lang="nb-NO" dirty="0"/>
              <a:t>Det finnes noen tilfeller hvor stemmene skal tas imot i konvolutt også på valgdagen.  Eksempel: </a:t>
            </a:r>
            <a:endParaRPr lang="nb-NO" dirty="0">
              <a:ea typeface="Calibri"/>
              <a:cs typeface="Calibri"/>
            </a:endParaRPr>
          </a:p>
          <a:p>
            <a:pPr marL="1085850" lvl="2" indent="-171450">
              <a:buFont typeface="Arial" panose="020B0604020202020204" pitchFamily="34" charset="0"/>
              <a:buChar char="•"/>
            </a:pPr>
            <a:r>
              <a:rPr lang="nb-NO" dirty="0"/>
              <a:t>Dersom velgeren ikke er manntallsført i kommunen </a:t>
            </a:r>
            <a:endParaRPr lang="nb-NO" dirty="0">
              <a:ea typeface="Calibri"/>
              <a:cs typeface="Calibri"/>
            </a:endParaRPr>
          </a:p>
          <a:p>
            <a:pPr marL="1085850" lvl="2" indent="-171450">
              <a:buFont typeface="Arial" panose="020B0604020202020204" pitchFamily="34" charset="0"/>
              <a:buChar char="•"/>
            </a:pPr>
            <a:r>
              <a:rPr lang="nb-NO" dirty="0"/>
              <a:t>Dersom din kommune benytter elektronisk manntall, og det skjer et strømbrudd eller brudd mot internett som gjør at dere ikke får krysset av velgeren i EVA </a:t>
            </a:r>
          </a:p>
          <a:p>
            <a:pPr marL="628650" lvl="1" indent="-171450">
              <a:buFont typeface="Arial" panose="020B0604020202020204" pitchFamily="34" charset="0"/>
              <a:buChar char="•"/>
            </a:pPr>
            <a:r>
              <a:rPr lang="nb-NO" dirty="0"/>
              <a:t>Kan ikke godkjenne stemmegivningen på stedet, og tas derfor imot i konvolutt.</a:t>
            </a:r>
            <a:endParaRPr lang="nb-NO" dirty="0">
              <a:ea typeface="Calibri"/>
              <a:cs typeface="Calibri"/>
            </a:endParaRPr>
          </a:p>
          <a:p>
            <a:pPr marL="0" marR="0" lvl="0" indent="0" algn="l" defTabSz="914400">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45</a:t>
            </a:fld>
            <a:endParaRPr lang="nb-NO"/>
          </a:p>
        </p:txBody>
      </p:sp>
    </p:spTree>
    <p:extLst>
      <p:ext uri="{BB962C8B-B14F-4D97-AF65-F5344CB8AC3E}">
        <p14:creationId xmlns:p14="http://schemas.microsoft.com/office/powerpoint/2010/main" val="3899959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Som i forhåndsstemmeperioden, er det alltid viktig å ha valgmedarbeidere som veileder velgerne og gi assistanse til de som trenger det i valglokalet.</a:t>
            </a:r>
          </a:p>
          <a:p>
            <a:pPr marL="171450" indent="-171450">
              <a:buFont typeface="Arial" panose="020B0604020202020204" pitchFamily="34" charset="0"/>
              <a:buChar char="•"/>
            </a:pPr>
            <a:r>
              <a:rPr lang="nb-NO" dirty="0"/>
              <a:t>På valgdagen er det ikke tillatt å drive valgagitasjon i valglokalet, og gjelder også rommene velgeren må passere for å komme frem til valglokalet. </a:t>
            </a:r>
            <a:endParaRPr lang="nb-NO" dirty="0">
              <a:ea typeface="Calibri"/>
              <a:cs typeface="Calibri"/>
            </a:endParaRPr>
          </a:p>
          <a:p>
            <a:pPr marL="628650" lvl="1" indent="-171450">
              <a:buFont typeface="Arial" panose="020B0604020202020204" pitchFamily="34" charset="0"/>
              <a:buChar char="•"/>
            </a:pPr>
            <a:r>
              <a:rPr lang="nb-NO" dirty="0"/>
              <a:t>Ikke tillatt å utføre handlinger som kan forstyrre eller hindre en normal gjennomføring av valghandlingen. </a:t>
            </a:r>
          </a:p>
          <a:p>
            <a:pPr marL="628650" lvl="1" indent="-171450">
              <a:buFont typeface="Arial" panose="020B0604020202020204" pitchFamily="34" charset="0"/>
              <a:buChar char="•"/>
            </a:pPr>
            <a:r>
              <a:rPr lang="nb-NO" dirty="0"/>
              <a:t>Ansvarlig for valglokalet, altså stemmestyrets leder eller nestleder, kan bortvise personer som forstyrrer ro og orden. </a:t>
            </a:r>
            <a:endParaRPr lang="nb-NO" dirty="0">
              <a:ea typeface="Calibri" panose="020F0502020204030204"/>
              <a:cs typeface="Calibri" panose="020F0502020204030204"/>
            </a:endParaRPr>
          </a:p>
          <a:p>
            <a:pPr marL="171450" lvl="0" indent="-171450">
              <a:buFont typeface="Arial" panose="020B0604020202020204" pitchFamily="34" charset="0"/>
              <a:buChar char="•"/>
            </a:pPr>
            <a:r>
              <a:rPr lang="nb-NO" dirty="0"/>
              <a:t>Noe annet som kan skje på valgdagen er at det komme valgobservatører. Dersom det skulle dukke opp valgobservatører, skal dere ta imot disse.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Dette er viktig fordi valgobservasjon styrker ansvarlighet og åpenhet, og forsterker dermed både nasjonal og internasjonal tillit til valgprosessen.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Målet med valgobservasjon er å vurdere hvorvidt valget og valgprosessen er i samsvar med nasjonal og internasjonal lovgivning og andre universelle prinsipper for demokratiske valg.  </a:t>
            </a:r>
            <a:endParaRPr lang="nb-NO" dirty="0">
              <a:ea typeface="Calibri" panose="020F0502020204030204"/>
              <a:cs typeface="Calibri" panose="020F0502020204030204"/>
            </a:endParaRPr>
          </a:p>
          <a:p>
            <a:pPr marL="628650" lvl="1" indent="-171450">
              <a:buFont typeface="Arial" panose="020B0604020202020204" pitchFamily="34" charset="0"/>
              <a:buChar char="•"/>
            </a:pPr>
            <a:r>
              <a:rPr lang="nb-NO" dirty="0"/>
              <a:t>Norge er forpliktet til å ta imot valgobservatører fra nasjonale og internasjonale institusjoner og organisasjoner. Organisasjoner må akkrediteres av KDD og vil bære et offisielt kort som de må ha på seg i valglokalet. Disse føres også opp på en egen liste som publiseres på valg.no.</a:t>
            </a:r>
            <a:endParaRPr lang="nb-NO" dirty="0">
              <a:ea typeface="Calibri" panose="020F0502020204030204"/>
              <a:cs typeface="Calibri" panose="020F0502020204030204"/>
            </a:endParaRPr>
          </a:p>
          <a:p>
            <a:pPr marL="171450" indent="-171450">
              <a:buFont typeface="Arial" panose="020B0604020202020204" pitchFamily="34" charset="0"/>
              <a:buChar char="•"/>
            </a:pPr>
            <a:r>
              <a:rPr lang="nb-NO" dirty="0"/>
              <a:t>I tillegg skal privatpersoner få innsyn i valgprosessen hvis de ønsker det. For eksempel er opptelling av stemmer regnet som offentlig og er åpent for alle som ønsker å overvære det. </a:t>
            </a:r>
            <a:endParaRPr lang="nb-NO" dirty="0">
              <a:ea typeface="Calibri" panose="020F0502020204030204"/>
              <a:cs typeface="Calibri" panose="020F0502020204030204"/>
            </a:endParaRPr>
          </a:p>
          <a:p>
            <a:r>
              <a:rPr lang="nb-NO" dirty="0"/>
              <a:t> </a:t>
            </a:r>
          </a:p>
          <a:p>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46</a:t>
            </a:fld>
            <a:endParaRPr lang="nb-NO"/>
          </a:p>
        </p:txBody>
      </p:sp>
    </p:spTree>
    <p:extLst>
      <p:ext uri="{BB962C8B-B14F-4D97-AF65-F5344CB8AC3E}">
        <p14:creationId xmlns:p14="http://schemas.microsoft.com/office/powerpoint/2010/main" val="2601235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Valgansvarlige skal sørge for at observatørene får fri adgang til alle stadier i valggjennomføringen. </a:t>
            </a:r>
            <a:endParaRPr lang="en-US" dirty="0"/>
          </a:p>
          <a:p>
            <a:pPr marL="628650" lvl="1" indent="-171450">
              <a:buFont typeface="Arial" panose="020B0604020202020204" pitchFamily="34" charset="0"/>
              <a:buChar char="•"/>
            </a:pPr>
            <a:r>
              <a:rPr lang="nb-NO" dirty="0"/>
              <a:t>De skal kunne observere hele eller deler av valggjennomføringen. </a:t>
            </a:r>
            <a:endParaRPr lang="en-US" dirty="0"/>
          </a:p>
          <a:p>
            <a:pPr marL="628650" lvl="1" indent="-171450">
              <a:buFont typeface="Arial" panose="020B0604020202020204" pitchFamily="34" charset="0"/>
              <a:buChar char="•"/>
            </a:pPr>
            <a:r>
              <a:rPr lang="nb-NO" dirty="0"/>
              <a:t>De har ingen myndighet til å blande seg inn i stemmegivningen, opptellingen eller andre sider ved valgavviklingen. </a:t>
            </a:r>
            <a:endParaRPr lang="en-US" dirty="0">
              <a:ea typeface="Calibri"/>
              <a:cs typeface="Calibri"/>
            </a:endParaRPr>
          </a:p>
          <a:p>
            <a:pPr marL="171450" lvl="0" indent="-171450">
              <a:buFont typeface="Arial" panose="020B0604020202020204" pitchFamily="34" charset="0"/>
              <a:buChar char="•"/>
            </a:pPr>
            <a:r>
              <a:rPr lang="en-US" dirty="0">
                <a:ea typeface="Calibri"/>
                <a:cs typeface="Calibri"/>
              </a:rPr>
              <a:t>D</a:t>
            </a:r>
            <a:r>
              <a:rPr lang="nb-NO" dirty="0"/>
              <a:t>et er viktig å etablere trygge rutiner for håndtering og oppbevaring av valgmateriell (som stemmesedler og stempler) og stemmegivninger. </a:t>
            </a:r>
            <a:endParaRPr lang="en-US" dirty="0"/>
          </a:p>
          <a:p>
            <a:pPr marL="171450" lvl="0" indent="-171450">
              <a:buFont typeface="Arial" panose="020B0604020202020204" pitchFamily="34" charset="0"/>
              <a:buChar char="•"/>
            </a:pPr>
            <a:r>
              <a:rPr lang="nb-NO" dirty="0"/>
              <a:t>På valgdagen skal stemmestyret i tillegg frakte stemmegivninger og valgmateriell til lokalet hvor den endelige opptellingen skal foregå. </a:t>
            </a:r>
            <a:endParaRPr lang="en-US" dirty="0"/>
          </a:p>
          <a:p>
            <a:pPr marL="628650" lvl="1" indent="-171450">
              <a:buFont typeface="Arial" panose="020B0604020202020204" pitchFamily="34" charset="0"/>
              <a:buChar char="•"/>
            </a:pPr>
            <a:r>
              <a:rPr lang="nb-NO" dirty="0"/>
              <a:t>Da er det viktig å også ha gode rutiner for transport og overlevering av valgmateriell. </a:t>
            </a:r>
            <a:endParaRPr lang="nb-NO" dirty="0">
              <a:ea typeface="Calibri"/>
              <a:cs typeface="Calibri"/>
            </a:endParaRPr>
          </a:p>
          <a:p>
            <a:pPr marL="628650" lvl="1" indent="-171450">
              <a:buFont typeface="Arial" panose="020B0604020202020204" pitchFamily="34" charset="0"/>
              <a:buChar char="•"/>
            </a:pPr>
            <a:r>
              <a:rPr lang="nb-NO" dirty="0"/>
              <a:t>Leder i valglokalet skal også motta en kvittering for overlevert valgmateriell fra valgstyret.  </a:t>
            </a:r>
            <a:endParaRPr lang="en-US" dirty="0">
              <a:ea typeface="Calibri"/>
              <a:cs typeface="Calibri"/>
            </a:endParaRPr>
          </a:p>
          <a:p>
            <a:pPr marL="628650" lvl="1" indent="-171450">
              <a:buFont typeface="Arial" panose="020B0604020202020204" pitchFamily="34" charset="0"/>
              <a:buChar char="•"/>
            </a:pPr>
            <a:r>
              <a:rPr lang="nb-NO" dirty="0"/>
              <a:t>Det er deres ansvar for å sørge for at dere har gode rutiner for dette i kommunen.</a:t>
            </a:r>
            <a:endParaRPr lang="en-US" dirty="0"/>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47</a:t>
            </a:fld>
            <a:endParaRPr lang="nb-NO"/>
          </a:p>
        </p:txBody>
      </p:sp>
    </p:spTree>
    <p:extLst>
      <p:ext uri="{BB962C8B-B14F-4D97-AF65-F5344CB8AC3E}">
        <p14:creationId xmlns:p14="http://schemas.microsoft.com/office/powerpoint/2010/main" val="2164750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48</a:t>
            </a:fld>
            <a:endParaRPr lang="nb-NO"/>
          </a:p>
        </p:txBody>
      </p:sp>
    </p:spTree>
    <p:extLst>
      <p:ext uri="{BB962C8B-B14F-4D97-AF65-F5344CB8AC3E}">
        <p14:creationId xmlns:p14="http://schemas.microsoft.com/office/powerpoint/2010/main" val="3425277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Det er noen grunnleggende prinsipper som gjelder for opptellingen:</a:t>
            </a:r>
          </a:p>
          <a:p>
            <a:pPr marL="228600" indent="-228600">
              <a:buFontTx/>
              <a:buAutoNum type="arabicPeriod"/>
            </a:pPr>
            <a:r>
              <a:rPr lang="nb-NO" dirty="0"/>
              <a:t>Forhåndsstemmer og valgtingsstemmer skal telles hver for seg. Tellingene presenteres også hver for seg i møteboka og på valgresultat.no</a:t>
            </a:r>
          </a:p>
          <a:p>
            <a:pPr marL="228600" indent="-228600">
              <a:buFontTx/>
              <a:buAutoNum type="arabicPeriod"/>
            </a:pPr>
            <a:r>
              <a:rPr lang="nb-NO" dirty="0"/>
              <a:t>Alle stemmer skal telles (minst) to ganger – en første telling og en andre telling. Er det avvik mellom tellingene som ikke kan forklares skal dere fortsette å telle til dere har to like tellinger.</a:t>
            </a:r>
          </a:p>
          <a:p>
            <a:pPr marL="228600" indent="-228600">
              <a:buFontTx/>
              <a:buAutoNum type="arabicPeriod"/>
            </a:pPr>
            <a:r>
              <a:rPr lang="nb-NO" dirty="0"/>
              <a:t>Den første tellingen skal være manuell. Det betyr at dere må telle stemmesedlene for hånd, uten hjelp av maskiner.</a:t>
            </a:r>
          </a:p>
        </p:txBody>
      </p:sp>
      <p:sp>
        <p:nvSpPr>
          <p:cNvPr id="4" name="Plassholder for lysbildenummer 3"/>
          <p:cNvSpPr>
            <a:spLocks noGrp="1"/>
          </p:cNvSpPr>
          <p:nvPr>
            <p:ph type="sldNum" sz="quarter" idx="5"/>
          </p:nvPr>
        </p:nvSpPr>
        <p:spPr/>
        <p:txBody>
          <a:bodyPr/>
          <a:lstStyle/>
          <a:p>
            <a:fld id="{C9AADB48-637A-6744-80CE-C8EC65DA6BC4}" type="slidenum">
              <a:rPr lang="nb-NO" smtClean="0"/>
              <a:t>49</a:t>
            </a:fld>
            <a:endParaRPr lang="nb-NO"/>
          </a:p>
        </p:txBody>
      </p:sp>
    </p:spTree>
    <p:extLst>
      <p:ext uri="{BB962C8B-B14F-4D97-AF65-F5344CB8AC3E}">
        <p14:creationId xmlns:p14="http://schemas.microsoft.com/office/powerpoint/2010/main" val="2982731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Det første som må gjøres er protokollering av valget.</a:t>
            </a:r>
          </a:p>
          <a:p>
            <a:pPr marL="628650" lvl="1" indent="-171450">
              <a:buFont typeface="Arial" panose="020B0604020202020204" pitchFamily="34" charset="0"/>
              <a:buChar char="•"/>
            </a:pPr>
            <a:r>
              <a:rPr lang="nb-NO" dirty="0"/>
              <a:t>I protokollen samles informasjonen fra tellingene og fra valgoppgjøret. Her framkommer også alle kommentarer som har blitt lagt inn for å forklare avvik mellom tellinger og andre forhold.</a:t>
            </a:r>
          </a:p>
          <a:p>
            <a:pPr marL="171450" lvl="0" indent="-171450">
              <a:buFont typeface="Arial" panose="020B0604020202020204" pitchFamily="34" charset="0"/>
              <a:buChar char="•"/>
            </a:pPr>
            <a:r>
              <a:rPr lang="nb-NO" dirty="0"/>
              <a:t>Dere må også sørge for å arkivere brukt valgmateriell i henhold til valgloven og arkivloven.</a:t>
            </a:r>
          </a:p>
          <a:p>
            <a:pPr marL="628650" lvl="1" indent="-171450">
              <a:buFont typeface="Arial" panose="020B0604020202020204" pitchFamily="34" charset="0"/>
              <a:buChar char="•"/>
            </a:pPr>
            <a:r>
              <a:rPr lang="nb-NO" dirty="0"/>
              <a:t>De viktigste reglene for dette handler om godkjente stemmesedler og avkryssede manntallslister</a:t>
            </a:r>
          </a:p>
          <a:p>
            <a:pPr marL="628650" lvl="1" indent="-171450">
              <a:buFont typeface="Arial" panose="020B0604020202020204" pitchFamily="34" charset="0"/>
              <a:buChar char="•"/>
            </a:pPr>
            <a:r>
              <a:rPr lang="nb-NO" dirty="0"/>
              <a:t>Godkjente stemmesedler skal oppbevares i én valgperiode – altså i fire år</a:t>
            </a:r>
          </a:p>
          <a:p>
            <a:pPr marL="628650" lvl="1" indent="-171450">
              <a:buFont typeface="Arial" panose="020B0604020202020204" pitchFamily="34" charset="0"/>
              <a:buChar char="•"/>
            </a:pPr>
            <a:r>
              <a:rPr lang="nb-NO" dirty="0"/>
              <a:t>Avkryssede manntallslister skal oppbevares i to valgperioder – altså i åtte år</a:t>
            </a:r>
          </a:p>
          <a:p>
            <a:pPr marL="1085850" lvl="2" indent="-171450">
              <a:buFont typeface="Arial" panose="020B0604020202020204" pitchFamily="34" charset="0"/>
              <a:buChar char="•"/>
            </a:pPr>
            <a:r>
              <a:rPr lang="nb-NO" dirty="0"/>
              <a:t>Kommuner med papirmanntall oppbevarer dette</a:t>
            </a:r>
            <a:endParaRPr lang="nb-NO" dirty="0">
              <a:cs typeface="Calibri"/>
            </a:endParaRPr>
          </a:p>
          <a:p>
            <a:pPr marL="1085850" lvl="2" indent="-171450">
              <a:buFont typeface="Arial" panose="020B0604020202020204" pitchFamily="34" charset="0"/>
              <a:buChar char="•"/>
            </a:pPr>
            <a:r>
              <a:rPr lang="nb-NO" dirty="0"/>
              <a:t>Kommuner med elektronisk manntall kan skrive ut et ferdig avkrysset manntall fra EVA og oppbevare dette</a:t>
            </a:r>
          </a:p>
          <a:p>
            <a:pPr marL="628650" lvl="1" indent="-171450">
              <a:buFont typeface="Arial" panose="020B0604020202020204" pitchFamily="34" charset="0"/>
              <a:buChar char="•"/>
            </a:pPr>
            <a:r>
              <a:rPr lang="nb-NO" dirty="0"/>
              <a:t>Øvrig valgmateriell kan kasseres på en betryggende måte så snart valget er godkjent av valgstyret. Det gjelder for eksempel forkastede stemmegivninger og stemmesedler.</a:t>
            </a:r>
          </a:p>
          <a:p>
            <a:pPr marL="171450" indent="-171450">
              <a:buFont typeface="Arial" panose="020B0604020202020204" pitchFamily="34" charset="0"/>
              <a:buChar char="•"/>
            </a:pPr>
            <a:r>
              <a:rPr lang="nb-NO" dirty="0"/>
              <a:t>Klager som kommer inn i forbindelse med valggjennomføringen skal behandles så raskt som mulig.</a:t>
            </a:r>
          </a:p>
          <a:p>
            <a:pPr marL="628650" lvl="1" indent="-171450">
              <a:buFont typeface="Arial" panose="020B0604020202020204" pitchFamily="34" charset="0"/>
              <a:buChar char="•"/>
            </a:pPr>
            <a:r>
              <a:rPr lang="nb-NO" dirty="0"/>
              <a:t>Det er Riksvalgstyret som er klageinstans, men dere må sørge for å forberede klagesakene og sende dem over til departementet. </a:t>
            </a:r>
          </a:p>
          <a:p>
            <a:pPr marL="628650" lvl="1" indent="-171450">
              <a:buFont typeface="Arial" panose="020B0604020202020204" pitchFamily="34" charset="0"/>
              <a:buChar char="•"/>
            </a:pPr>
            <a:r>
              <a:rPr lang="nb-NO" dirty="0"/>
              <a:t>Dere kan lese mer om klagebehandling i en egen temaartikkel på Valgmedarbeiderportalen.</a:t>
            </a:r>
          </a:p>
        </p:txBody>
      </p:sp>
      <p:sp>
        <p:nvSpPr>
          <p:cNvPr id="4" name="Plassholder for lysbildenummer 3"/>
          <p:cNvSpPr>
            <a:spLocks noGrp="1"/>
          </p:cNvSpPr>
          <p:nvPr>
            <p:ph type="sldNum" sz="quarter" idx="5"/>
          </p:nvPr>
        </p:nvSpPr>
        <p:spPr/>
        <p:txBody>
          <a:bodyPr/>
          <a:lstStyle/>
          <a:p>
            <a:fld id="{C9AADB48-637A-6744-80CE-C8EC65DA6BC4}" type="slidenum">
              <a:rPr lang="nb-NO" smtClean="0"/>
              <a:t>50</a:t>
            </a:fld>
            <a:endParaRPr lang="nb-NO"/>
          </a:p>
        </p:txBody>
      </p:sp>
    </p:spTree>
    <p:extLst>
      <p:ext uri="{BB962C8B-B14F-4D97-AF65-F5344CB8AC3E}">
        <p14:creationId xmlns:p14="http://schemas.microsoft.com/office/powerpoint/2010/main" val="4089256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Dere i kommunene slipper dette i stortingsvalg, bortsett fra Oslo</a:t>
            </a:r>
          </a:p>
          <a:p>
            <a:pPr marL="171450" indent="-171450">
              <a:buFont typeface="Arial" panose="020B0604020202020204" pitchFamily="34" charset="0"/>
              <a:buChar char="•"/>
            </a:pPr>
            <a:r>
              <a:rPr lang="nb-NO" dirty="0"/>
              <a:t>Handler om hvem som ble valgt – ser på resultatet ser hvor mange plasser det er som skal fylles</a:t>
            </a:r>
          </a:p>
          <a:p>
            <a:pPr marL="628650" lvl="1" indent="-171450">
              <a:buFont typeface="Arial" panose="020B0604020202020204" pitchFamily="34" charset="0"/>
              <a:buChar char="•"/>
            </a:pPr>
            <a:r>
              <a:rPr lang="nb-NO" dirty="0"/>
              <a:t>Hvor mange plasser på Stortinget, hvor mange mandater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51</a:t>
            </a:fld>
            <a:endParaRPr lang="nb-NO"/>
          </a:p>
        </p:txBody>
      </p:sp>
    </p:spTree>
    <p:extLst>
      <p:ext uri="{BB962C8B-B14F-4D97-AF65-F5344CB8AC3E}">
        <p14:creationId xmlns:p14="http://schemas.microsoft.com/office/powerpoint/2010/main" val="397960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1" dirty="0"/>
              <a:t>Valgdirektoratet </a:t>
            </a:r>
            <a:r>
              <a:rPr lang="nb-NO" dirty="0"/>
              <a:t>skal gi støtte og veiledning til kommunene og fylkeskommunene i den praktiske gjennomføringen av valget.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5</a:t>
            </a:fld>
            <a:endParaRPr lang="nb-NO"/>
          </a:p>
        </p:txBody>
      </p:sp>
    </p:spTree>
    <p:extLst>
      <p:ext uri="{BB962C8B-B14F-4D97-AF65-F5344CB8AC3E}">
        <p14:creationId xmlns:p14="http://schemas.microsoft.com/office/powerpoint/2010/main" val="72483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Fylkeskommunens oppgave, i tillegg til Oslo </a:t>
            </a:r>
          </a:p>
          <a:p>
            <a:pPr marL="171450" indent="-171450">
              <a:buFont typeface="Arial" panose="020B0604020202020204" pitchFamily="34" charset="0"/>
              <a:buChar char="•"/>
            </a:pPr>
            <a:r>
              <a:rPr lang="nb-NO" dirty="0"/>
              <a:t>Består av to trinn: Mandatfordeling og kandidatkåring.</a:t>
            </a:r>
          </a:p>
          <a:p>
            <a:pPr marL="171450" indent="-171450">
              <a:buFont typeface="Arial" panose="020B0604020202020204" pitchFamily="34" charset="0"/>
              <a:buChar char="•"/>
            </a:pPr>
            <a:r>
              <a:rPr lang="nb-NO" dirty="0"/>
              <a:t>Mandatfordeling: avgjøres hvilke partier som får distriktsmandatene + utjevningsmandat</a:t>
            </a:r>
          </a:p>
          <a:p>
            <a:pPr marL="171450" indent="-171450">
              <a:buFont typeface="Arial" panose="020B0604020202020204" pitchFamily="34" charset="0"/>
              <a:buChar char="•"/>
            </a:pPr>
            <a:r>
              <a:rPr lang="nb-NO" dirty="0"/>
              <a:t>Kandidatkåring: hvilke personer skal få mandatene? </a:t>
            </a:r>
            <a:endParaRPr lang="nb-NO" i="1" dirty="0">
              <a:cs typeface="Calibri"/>
            </a:endParaRPr>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52</a:t>
            </a:fld>
            <a:endParaRPr lang="nb-NO"/>
          </a:p>
        </p:txBody>
      </p:sp>
    </p:spTree>
    <p:extLst>
      <p:ext uri="{BB962C8B-B14F-4D97-AF65-F5344CB8AC3E}">
        <p14:creationId xmlns:p14="http://schemas.microsoft.com/office/powerpoint/2010/main" val="140472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53</a:t>
            </a:fld>
            <a:endParaRPr lang="nb-NO"/>
          </a:p>
        </p:txBody>
      </p:sp>
    </p:spTree>
    <p:extLst>
      <p:ext uri="{BB962C8B-B14F-4D97-AF65-F5344CB8AC3E}">
        <p14:creationId xmlns:p14="http://schemas.microsoft.com/office/powerpoint/2010/main" val="4008601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cs typeface="Calibri"/>
              </a:rPr>
              <a:t>Opplæringspakker finnes på VMP</a:t>
            </a:r>
          </a:p>
          <a:p>
            <a:pPr marL="171450" indent="-171450">
              <a:buFont typeface="Arial" panose="020B0604020202020204" pitchFamily="34" charset="0"/>
              <a:buChar char="•"/>
            </a:pPr>
            <a:r>
              <a:rPr lang="nb-NO" dirty="0">
                <a:cs typeface="Calibri"/>
              </a:rPr>
              <a:t>Kontaktsenter finnes på VMP</a:t>
            </a:r>
          </a:p>
        </p:txBody>
      </p:sp>
      <p:sp>
        <p:nvSpPr>
          <p:cNvPr id="4" name="Plassholder for lysbildenummer 3"/>
          <p:cNvSpPr>
            <a:spLocks noGrp="1"/>
          </p:cNvSpPr>
          <p:nvPr>
            <p:ph type="sldNum" sz="quarter" idx="5"/>
          </p:nvPr>
        </p:nvSpPr>
        <p:spPr/>
        <p:txBody>
          <a:bodyPr/>
          <a:lstStyle/>
          <a:p>
            <a:fld id="{C9AADB48-637A-6744-80CE-C8EC65DA6BC4}" type="slidenum">
              <a:rPr lang="nb-NO" smtClean="0"/>
              <a:t>54</a:t>
            </a:fld>
            <a:endParaRPr lang="nb-NO"/>
          </a:p>
        </p:txBody>
      </p:sp>
    </p:spTree>
    <p:extLst>
      <p:ext uri="{BB962C8B-B14F-4D97-AF65-F5344CB8AC3E}">
        <p14:creationId xmlns:p14="http://schemas.microsoft.com/office/powerpoint/2010/main" val="3692687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https://valgmedarbeiderportalen.valg.no/?role=1077</a:t>
            </a:r>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55</a:t>
            </a:fld>
            <a:endParaRPr lang="nb-NO"/>
          </a:p>
        </p:txBody>
      </p:sp>
    </p:spTree>
    <p:extLst>
      <p:ext uri="{BB962C8B-B14F-4D97-AF65-F5344CB8AC3E}">
        <p14:creationId xmlns:p14="http://schemas.microsoft.com/office/powerpoint/2010/main" val="2373714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9AADB48-637A-6744-80CE-C8EC65DA6BC4}" type="slidenum">
              <a:rPr lang="nb-NO" smtClean="0"/>
              <a:t>56</a:t>
            </a:fld>
            <a:endParaRPr lang="nb-NO"/>
          </a:p>
        </p:txBody>
      </p:sp>
    </p:spTree>
    <p:extLst>
      <p:ext uri="{BB962C8B-B14F-4D97-AF65-F5344CB8AC3E}">
        <p14:creationId xmlns:p14="http://schemas.microsoft.com/office/powerpoint/2010/main" val="399698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cs typeface="Calibri"/>
              </a:rPr>
              <a:t>Kommunal- og distriktsdepartementet forvalter regelverket gjennom lov og forskriftsendringer </a:t>
            </a:r>
          </a:p>
          <a:p>
            <a:pPr marL="171450" indent="-171450">
              <a:buFont typeface="Arial" panose="020B0604020202020204" pitchFamily="34" charset="0"/>
              <a:buChar char="•"/>
            </a:pPr>
            <a:r>
              <a:rPr lang="nb-NO" dirty="0">
                <a:cs typeface="Calibri"/>
              </a:rPr>
              <a:t>Riksvalgstyret er klageinstans for Stortings, kommune- og fylkestingsvalg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6</a:t>
            </a:fld>
            <a:endParaRPr lang="nb-NO"/>
          </a:p>
        </p:txBody>
      </p:sp>
    </p:spTree>
    <p:extLst>
      <p:ext uri="{BB962C8B-B14F-4D97-AF65-F5344CB8AC3E}">
        <p14:creationId xmlns:p14="http://schemas.microsoft.com/office/powerpoint/2010/main" val="47234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Sammen har alle et</a:t>
            </a:r>
            <a:r>
              <a:rPr lang="nb-NO" b="1" dirty="0"/>
              <a:t> </a:t>
            </a:r>
            <a:r>
              <a:rPr lang="nb-NO" b="0" dirty="0"/>
              <a:t>felles ansvar</a:t>
            </a:r>
          </a:p>
          <a:p>
            <a:pPr marL="171450" indent="-171450">
              <a:buFont typeface="Arial" panose="020B0604020202020204" pitchFamily="34" charset="0"/>
              <a:buChar char="•"/>
            </a:pPr>
            <a:r>
              <a:rPr lang="nb-NO" dirty="0"/>
              <a:t>Vår jobb er å legge til rette for at stemmegivningen kan foregå på en trygg og god måte. </a:t>
            </a:r>
            <a:endParaRPr lang="en-US" dirty="0">
              <a:cs typeface="Calibri"/>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7</a:t>
            </a:fld>
            <a:endParaRPr lang="nb-NO"/>
          </a:p>
        </p:txBody>
      </p:sp>
    </p:spTree>
    <p:extLst>
      <p:ext uri="{BB962C8B-B14F-4D97-AF65-F5344CB8AC3E}">
        <p14:creationId xmlns:p14="http://schemas.microsoft.com/office/powerpoint/2010/main" val="3858258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Denne tidslinjen viser kommunens valgår</a:t>
            </a:r>
            <a:endParaRPr lang="nb-NO" dirty="0">
              <a:ea typeface="Calibri"/>
              <a:cs typeface="Calibri" panose="020F0502020204030204"/>
            </a:endParaRPr>
          </a:p>
          <a:p>
            <a:endParaRPr lang="nb-NO" dirty="0">
              <a:ea typeface="Calibri"/>
              <a:cs typeface="Calibri" panose="020F0502020204030204"/>
            </a:endParaRPr>
          </a:p>
        </p:txBody>
      </p:sp>
      <p:sp>
        <p:nvSpPr>
          <p:cNvPr id="4" name="Plassholder for lysbildenummer 3"/>
          <p:cNvSpPr>
            <a:spLocks noGrp="1"/>
          </p:cNvSpPr>
          <p:nvPr>
            <p:ph type="sldNum" sz="quarter" idx="10"/>
          </p:nvPr>
        </p:nvSpPr>
        <p:spPr/>
        <p:txBody>
          <a:bodyPr/>
          <a:lstStyle/>
          <a:p>
            <a:fld id="{FB742945-EED7-4620-A35B-0F79741A2DB0}" type="slidenum">
              <a:rPr lang="en-GB" smtClean="0"/>
              <a:t>8</a:t>
            </a:fld>
            <a:endParaRPr lang="en-GB"/>
          </a:p>
        </p:txBody>
      </p:sp>
    </p:spTree>
    <p:extLst>
      <p:ext uri="{BB962C8B-B14F-4D97-AF65-F5344CB8AC3E}">
        <p14:creationId xmlns:p14="http://schemas.microsoft.com/office/powerpoint/2010/main" val="41014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84D6-4A1B-C860-0C95-564E8365BB7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36C4C80-5F4E-CCA5-8281-8EE7DE41FCC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2E18D50-EFC1-4ABD-8096-BA8D9FE7E646}"/>
              </a:ext>
            </a:extLst>
          </p:cNvPr>
          <p:cNvSpPr>
            <a:spLocks noGrp="1"/>
          </p:cNvSpPr>
          <p:nvPr>
            <p:ph type="body" idx="1"/>
          </p:nvPr>
        </p:nvSpPr>
        <p:spPr/>
        <p:txBody>
          <a:bodyPr/>
          <a:lstStyle/>
          <a:p>
            <a:endParaRPr lang="nb-NO" dirty="0">
              <a:ea typeface="Calibri"/>
              <a:cs typeface="Calibri" panose="020F0502020204030204"/>
            </a:endParaRPr>
          </a:p>
          <a:p>
            <a:endParaRPr lang="nb-NO" dirty="0">
              <a:ea typeface="Calibri"/>
              <a:cs typeface="Calibri" panose="020F0502020204030204"/>
            </a:endParaRPr>
          </a:p>
        </p:txBody>
      </p:sp>
      <p:sp>
        <p:nvSpPr>
          <p:cNvPr id="4" name="Plassholder for lysbildenummer 3">
            <a:extLst>
              <a:ext uri="{FF2B5EF4-FFF2-40B4-BE49-F238E27FC236}">
                <a16:creationId xmlns:a16="http://schemas.microsoft.com/office/drawing/2014/main" id="{B38412F6-BBDE-551A-E531-6E4E8093A5E0}"/>
              </a:ext>
            </a:extLst>
          </p:cNvPr>
          <p:cNvSpPr>
            <a:spLocks noGrp="1"/>
          </p:cNvSpPr>
          <p:nvPr>
            <p:ph type="sldNum" sz="quarter" idx="10"/>
          </p:nvPr>
        </p:nvSpPr>
        <p:spPr/>
        <p:txBody>
          <a:bodyPr/>
          <a:lstStyle/>
          <a:p>
            <a:fld id="{FB742945-EED7-4620-A35B-0F79741A2DB0}" type="slidenum">
              <a:rPr lang="en-GB" smtClean="0"/>
              <a:t>9</a:t>
            </a:fld>
            <a:endParaRPr lang="en-GB"/>
          </a:p>
        </p:txBody>
      </p:sp>
    </p:spTree>
    <p:extLst>
      <p:ext uri="{BB962C8B-B14F-4D97-AF65-F5344CB8AC3E}">
        <p14:creationId xmlns:p14="http://schemas.microsoft.com/office/powerpoint/2010/main" val="1989736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3028143"/>
            <a:ext cx="11257722" cy="1921544"/>
          </a:xfrm>
          <a:solidFill>
            <a:schemeClr val="bg1">
              <a:lumMod val="95000"/>
            </a:schemeClr>
          </a:solidFill>
        </p:spPr>
        <p:txBody>
          <a:bodyPr wrap="square" lIns="360000" tIns="720000" rIns="360000" bIns="360000" anchor="b">
            <a:spAutoFit/>
          </a:bodyPr>
          <a:lstStyle>
            <a:lvl1pPr algn="l">
              <a:defRPr sz="60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120850E4-18A6-B64F-B35C-195985DEA9F2}"/>
              </a:ext>
            </a:extLst>
          </p:cNvPr>
          <p:cNvSpPr>
            <a:spLocks noGrp="1"/>
          </p:cNvSpPr>
          <p:nvPr>
            <p:ph type="subTitle" idx="1"/>
          </p:nvPr>
        </p:nvSpPr>
        <p:spPr>
          <a:xfrm>
            <a:off x="467139" y="4949687"/>
            <a:ext cx="11257722" cy="1711228"/>
          </a:xfrm>
          <a:solidFill>
            <a:schemeClr val="bg1">
              <a:lumMod val="95000"/>
            </a:schemeClr>
          </a:solidFill>
        </p:spPr>
        <p:txBody>
          <a:bodyPr lIns="360000" tIns="0" rIns="360000" bIns="36000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F3E02ABA-E3F1-994B-9CDC-C035E2122860}"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12" name="Grafikk 7">
            <a:extLst>
              <a:ext uri="{FF2B5EF4-FFF2-40B4-BE49-F238E27FC236}">
                <a16:creationId xmlns:a16="http://schemas.microsoft.com/office/drawing/2014/main" id="{6933E670-45C5-4F19-8EAB-2C5F4D0FAE1F}"/>
              </a:ext>
            </a:extLst>
          </p:cNvPr>
          <p:cNvPicPr>
            <a:picLocks noChangeAspect="1"/>
          </p:cNvPicPr>
          <p:nvPr userDrawn="1"/>
        </p:nvPicPr>
        <p:blipFill>
          <a:blip r:embed="rId2"/>
          <a:stretch>
            <a:fillRect/>
          </a:stretch>
        </p:blipFill>
        <p:spPr>
          <a:xfrm>
            <a:off x="467138" y="693404"/>
            <a:ext cx="3764203" cy="737831"/>
          </a:xfrm>
          <a:prstGeom prst="rect">
            <a:avLst/>
          </a:prstGeom>
        </p:spPr>
      </p:pic>
      <p:sp>
        <p:nvSpPr>
          <p:cNvPr id="13" name="Rektangel 7">
            <a:extLst>
              <a:ext uri="{FF2B5EF4-FFF2-40B4-BE49-F238E27FC236}">
                <a16:creationId xmlns:a16="http://schemas.microsoft.com/office/drawing/2014/main" id="{C183AFC8-5BB4-4697-A185-E4973638D221}"/>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178397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96ED63-9B53-F648-8DC3-DCACFFC6D478}"/>
              </a:ext>
            </a:extLst>
          </p:cNvPr>
          <p:cNvSpPr/>
          <p:nvPr/>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2EFB0C39-1654-7B48-8029-FB04E0E768B1}"/>
              </a:ext>
            </a:extLst>
          </p:cNvPr>
          <p:cNvSpPr/>
          <p:nvPr userDrawn="1"/>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0304868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44E5AC-228B-BF42-A8AC-75297D1F5496}"/>
              </a:ext>
            </a:extLst>
          </p:cNvPr>
          <p:cNvSpPr>
            <a:spLocks noGrp="1"/>
          </p:cNvSpPr>
          <p:nvPr>
            <p:ph type="title"/>
          </p:nvPr>
        </p:nvSpPr>
        <p:spPr>
          <a:xfrm>
            <a:off x="467140" y="987426"/>
            <a:ext cx="4304886" cy="1069974"/>
          </a:xfrm>
        </p:spPr>
        <p:txBody>
          <a:bodyPr anchor="b"/>
          <a:lstStyle>
            <a:lvl1pPr>
              <a:defRPr sz="3200"/>
            </a:lvl1pPr>
          </a:lstStyle>
          <a:p>
            <a:r>
              <a:rPr lang="nb-NO"/>
              <a:t>Klikk for å redigere tittelstil</a:t>
            </a:r>
          </a:p>
        </p:txBody>
      </p:sp>
      <p:sp>
        <p:nvSpPr>
          <p:cNvPr id="5" name="Plassholder for dato 4">
            <a:extLst>
              <a:ext uri="{FF2B5EF4-FFF2-40B4-BE49-F238E27FC236}">
                <a16:creationId xmlns:a16="http://schemas.microsoft.com/office/drawing/2014/main" id="{D63053F0-4530-C74B-B2BA-5E56043839DA}"/>
              </a:ext>
            </a:extLst>
          </p:cNvPr>
          <p:cNvSpPr>
            <a:spLocks noGrp="1"/>
          </p:cNvSpPr>
          <p:nvPr>
            <p:ph type="dt" sz="half" idx="10"/>
          </p:nvPr>
        </p:nvSpPr>
        <p:spPr/>
        <p:txBody>
          <a:bodyPr/>
          <a:lstStyle/>
          <a:p>
            <a:fld id="{FBD18688-FCCB-B247-8221-D4A5598F836F}" type="datetime1">
              <a:rPr lang="nb-NO" smtClean="0"/>
              <a:t>24.02.2025</a:t>
            </a:fld>
            <a:endParaRPr lang="nb-NO"/>
          </a:p>
        </p:txBody>
      </p:sp>
      <p:sp>
        <p:nvSpPr>
          <p:cNvPr id="6" name="Plassholder for bunntekst 5">
            <a:extLst>
              <a:ext uri="{FF2B5EF4-FFF2-40B4-BE49-F238E27FC236}">
                <a16:creationId xmlns:a16="http://schemas.microsoft.com/office/drawing/2014/main" id="{B62C2428-28F7-F340-BCB9-26AA49890C76}"/>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BE5CB07A-A018-5849-ADE8-DC7E4CFF372B}"/>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0DD39726-7E22-48CC-81DD-CAB5D580C282}"/>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
        <p:nvSpPr>
          <p:cNvPr id="8" name="Content Placeholder 7">
            <a:extLst>
              <a:ext uri="{FF2B5EF4-FFF2-40B4-BE49-F238E27FC236}">
                <a16:creationId xmlns:a16="http://schemas.microsoft.com/office/drawing/2014/main" id="{94D25CB5-5D2F-4086-AB0A-85B700ABD863}"/>
              </a:ext>
            </a:extLst>
          </p:cNvPr>
          <p:cNvSpPr>
            <a:spLocks noGrp="1"/>
          </p:cNvSpPr>
          <p:nvPr>
            <p:ph sz="quarter" idx="14"/>
          </p:nvPr>
        </p:nvSpPr>
        <p:spPr>
          <a:xfrm>
            <a:off x="5183188" y="987426"/>
            <a:ext cx="6541673" cy="461161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147389119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8A2A82-40C2-6D4E-A651-D47F5368BC6D}"/>
              </a:ext>
            </a:extLst>
          </p:cNvPr>
          <p:cNvSpPr>
            <a:spLocks noGrp="1"/>
          </p:cNvSpPr>
          <p:nvPr>
            <p:ph type="title"/>
          </p:nvPr>
        </p:nvSpPr>
        <p:spPr>
          <a:xfrm>
            <a:off x="467140" y="987424"/>
            <a:ext cx="4304886" cy="1069975"/>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BD2CFE-79A5-1B46-86FF-5E131691BADD}"/>
              </a:ext>
            </a:extLst>
          </p:cNvPr>
          <p:cNvSpPr>
            <a:spLocks noGrp="1"/>
          </p:cNvSpPr>
          <p:nvPr>
            <p:ph type="pic" idx="1"/>
          </p:nvPr>
        </p:nvSpPr>
        <p:spPr>
          <a:xfrm>
            <a:off x="5183187" y="987425"/>
            <a:ext cx="6541673" cy="462487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D78ED750-0ED1-0B48-87F3-DF4055DF00C8}"/>
              </a:ext>
            </a:extLst>
          </p:cNvPr>
          <p:cNvSpPr>
            <a:spLocks noGrp="1"/>
          </p:cNvSpPr>
          <p:nvPr>
            <p:ph type="dt" sz="half" idx="10"/>
          </p:nvPr>
        </p:nvSpPr>
        <p:spPr/>
        <p:txBody>
          <a:bodyPr/>
          <a:lstStyle/>
          <a:p>
            <a:fld id="{9B825F9A-9E3C-624B-98F3-DFB4BBFC3BC4}" type="datetime1">
              <a:rPr lang="nb-NO" smtClean="0"/>
              <a:t>24.02.2025</a:t>
            </a:fld>
            <a:endParaRPr lang="nb-NO"/>
          </a:p>
        </p:txBody>
      </p:sp>
      <p:sp>
        <p:nvSpPr>
          <p:cNvPr id="6" name="Plassholder for bunntekst 5">
            <a:extLst>
              <a:ext uri="{FF2B5EF4-FFF2-40B4-BE49-F238E27FC236}">
                <a16:creationId xmlns:a16="http://schemas.microsoft.com/office/drawing/2014/main" id="{D9AB28C3-0B9A-BF45-923E-23ECE074C288}"/>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88F5E91F-F238-EC4C-9D38-2420CF40DFB1}"/>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9626E419-9A60-40DA-8429-82162B63B1E5}"/>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4063696805"/>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p:nvPicPr>
        <p:blipFill>
          <a:blip r:embed="rId2"/>
          <a:stretch>
            <a:fillRect/>
          </a:stretch>
        </p:blipFill>
        <p:spPr>
          <a:xfrm>
            <a:off x="3276815" y="2294466"/>
            <a:ext cx="5638370" cy="1110827"/>
          </a:xfrm>
          <a:prstGeom prst="rect">
            <a:avLst/>
          </a:prstGeom>
        </p:spPr>
      </p:pic>
      <p:sp>
        <p:nvSpPr>
          <p:cNvPr id="8" name="Rektangel 7">
            <a:extLst>
              <a:ext uri="{FF2B5EF4-FFF2-40B4-BE49-F238E27FC236}">
                <a16:creationId xmlns:a16="http://schemas.microsoft.com/office/drawing/2014/main" id="{EC916C1B-49F9-D546-B950-E0AD88ABFDC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6">
            <a:extLst>
              <a:ext uri="{FF2B5EF4-FFF2-40B4-BE49-F238E27FC236}">
                <a16:creationId xmlns:a16="http://schemas.microsoft.com/office/drawing/2014/main" id="{1284DE19-A9FC-AB4E-A6DF-13013C07C77D}"/>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274670143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2" name="Date Placeholder 1">
            <a:extLst>
              <a:ext uri="{FF2B5EF4-FFF2-40B4-BE49-F238E27FC236}">
                <a16:creationId xmlns:a16="http://schemas.microsoft.com/office/drawing/2014/main" id="{2BD94BFA-FB23-42B3-A43F-C8763914016C}"/>
              </a:ext>
            </a:extLst>
          </p:cNvPr>
          <p:cNvSpPr>
            <a:spLocks noGrp="1"/>
          </p:cNvSpPr>
          <p:nvPr>
            <p:ph type="dt" sz="half" idx="10"/>
          </p:nvPr>
        </p:nvSpPr>
        <p:spPr/>
        <p:txBody>
          <a:bodyPr/>
          <a:lstStyle/>
          <a:p>
            <a:fld id="{DF83A950-9B27-0147-8959-78A35DD066F6}" type="datetime1">
              <a:rPr lang="nb-NO" smtClean="0"/>
              <a:pPr/>
              <a:t>24.02.2025</a:t>
            </a:fld>
            <a:endParaRPr lang="nb-NO" dirty="0"/>
          </a:p>
        </p:txBody>
      </p:sp>
      <p:sp>
        <p:nvSpPr>
          <p:cNvPr id="4" name="Footer Placeholder 3">
            <a:extLst>
              <a:ext uri="{FF2B5EF4-FFF2-40B4-BE49-F238E27FC236}">
                <a16:creationId xmlns:a16="http://schemas.microsoft.com/office/drawing/2014/main" id="{BC9DDA55-CC87-4C5C-90EB-0F42E274B5D0}"/>
              </a:ext>
            </a:extLst>
          </p:cNvPr>
          <p:cNvSpPr>
            <a:spLocks noGrp="1"/>
          </p:cNvSpPr>
          <p:nvPr>
            <p:ph type="ftr" sz="quarter" idx="11"/>
          </p:nvPr>
        </p:nvSpPr>
        <p:spPr/>
        <p:txBody>
          <a:bodyPr/>
          <a:lstStyle/>
          <a:p>
            <a:r>
              <a:rPr lang="nb-NO"/>
              <a:t>Valgkonferansen 2025</a:t>
            </a:r>
            <a:endParaRPr lang="nb-NO" dirty="0"/>
          </a:p>
        </p:txBody>
      </p:sp>
      <p:sp>
        <p:nvSpPr>
          <p:cNvPr id="6" name="Slide Number Placeholder 5">
            <a:extLst>
              <a:ext uri="{FF2B5EF4-FFF2-40B4-BE49-F238E27FC236}">
                <a16:creationId xmlns:a16="http://schemas.microsoft.com/office/drawing/2014/main" id="{77B8A7AE-F710-47C9-BEC6-CFB22BE03482}"/>
              </a:ext>
            </a:extLst>
          </p:cNvPr>
          <p:cNvSpPr>
            <a:spLocks noGrp="1"/>
          </p:cNvSpPr>
          <p:nvPr>
            <p:ph type="sldNum" sz="quarter" idx="12"/>
          </p:nvPr>
        </p:nvSpPr>
        <p:spPr/>
        <p:txBody>
          <a:bodyPr/>
          <a:lstStyle/>
          <a:p>
            <a:fld id="{1B848CFE-08FE-654C-8A49-98896CE6F7B5}" type="slidenum">
              <a:rPr lang="nb-NO" smtClean="0"/>
              <a:pPr/>
              <a:t>‹#›</a:t>
            </a:fld>
            <a:endParaRPr lang="nb-NO" dirty="0"/>
          </a:p>
        </p:txBody>
      </p:sp>
      <p:sp>
        <p:nvSpPr>
          <p:cNvPr id="12" name="Content Placeholder 11">
            <a:extLst>
              <a:ext uri="{FF2B5EF4-FFF2-40B4-BE49-F238E27FC236}">
                <a16:creationId xmlns:a16="http://schemas.microsoft.com/office/drawing/2014/main" id="{C550F5D4-3D6F-4FE7-B4D9-DC9A0FF38896}"/>
              </a:ext>
            </a:extLst>
          </p:cNvPr>
          <p:cNvSpPr>
            <a:spLocks noGrp="1"/>
          </p:cNvSpPr>
          <p:nvPr>
            <p:ph sz="quarter" idx="13"/>
          </p:nvPr>
        </p:nvSpPr>
        <p:spPr>
          <a:xfrm>
            <a:off x="467139" y="2196887"/>
            <a:ext cx="11257722" cy="3789791"/>
          </a:xfrm>
          <a:prstGeom prst="rect">
            <a:avLst/>
          </a:prstGeom>
        </p:spPr>
        <p:txBody>
          <a:bodyPr lIns="91440" tIns="45720" rIns="91440" bIns="45720"/>
          <a:lstStyle/>
          <a:p>
            <a:pPr lvl="0"/>
            <a:r>
              <a:rPr lang="nb-NO"/>
              <a:t>Klikk for å redigere tekststiler i malen</a:t>
            </a:r>
          </a:p>
        </p:txBody>
      </p:sp>
    </p:spTree>
    <p:extLst>
      <p:ext uri="{BB962C8B-B14F-4D97-AF65-F5344CB8AC3E}">
        <p14:creationId xmlns:p14="http://schemas.microsoft.com/office/powerpoint/2010/main" val="1830248212"/>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F3E02ABA-E3F1-994B-9CDC-C035E2122860}"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Text Placeholder 2">
            <a:extLst>
              <a:ext uri="{FF2B5EF4-FFF2-40B4-BE49-F238E27FC236}">
                <a16:creationId xmlns:a16="http://schemas.microsoft.com/office/drawing/2014/main" id="{A33CB00A-8820-4CA8-9F75-8C59FD05CFB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500745073"/>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F3E02ABA-E3F1-994B-9CDC-C035E2122860}" type="datetime1">
              <a:rPr lang="nb-NO" smtClean="0"/>
              <a:pPr/>
              <a:t>24.02.2025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dirty="0"/>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8" name="Grafikk 7">
            <a:extLst>
              <a:ext uri="{FF2B5EF4-FFF2-40B4-BE49-F238E27FC236}">
                <a16:creationId xmlns:a16="http://schemas.microsoft.com/office/drawing/2014/main" id="{57D22FE3-53CC-5B45-AFC0-878FCD4319F4}"/>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1375585172"/>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
</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399115208"/>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tel og 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A3FD31A-C5E0-9646-A792-39C5B39CE797}"/>
              </a:ext>
            </a:extLst>
          </p:cNvPr>
          <p:cNvSpPr>
            <a:spLocks noGrp="1"/>
          </p:cNvSpPr>
          <p:nvPr>
            <p:ph idx="1"/>
          </p:nvPr>
        </p:nvSpPr>
        <p:spPr>
          <a:xfrm>
            <a:off x="467139" y="2196886"/>
            <a:ext cx="11257722" cy="3789791"/>
          </a:xfrm>
        </p:spPr>
        <p:txBody>
          <a:bodyPr/>
          <a:lstStyle/>
          <a:p>
            <a:pPr lvl="0"/>
            <a:r>
              <a:rPr lang="nb-NO"/>
              <a:t>Klikk for å redigere tekststiler i malen</a:t>
            </a:r>
          </a:p>
        </p:txBody>
      </p:sp>
      <p:sp>
        <p:nvSpPr>
          <p:cNvPr id="5" name="Plassholder for bunntekst 4">
            <a:extLst>
              <a:ext uri="{FF2B5EF4-FFF2-40B4-BE49-F238E27FC236}">
                <a16:creationId xmlns:a16="http://schemas.microsoft.com/office/drawing/2014/main" id="{6A487297-A94D-844A-B958-3D1D28844068}"/>
              </a:ext>
            </a:extLst>
          </p:cNvPr>
          <p:cNvSpPr>
            <a:spLocks noGrp="1"/>
          </p:cNvSpPr>
          <p:nvPr>
            <p:ph type="ftr" sz="quarter" idx="11"/>
          </p:nvPr>
        </p:nvSpPr>
        <p:spPr/>
        <p:txBody>
          <a:bodyPr/>
          <a:lstStyle/>
          <a:p>
            <a:r>
              <a:rPr lang="nb-NO"/>
              <a:t>Valgkonferansen 2025</a:t>
            </a:r>
          </a:p>
        </p:txBody>
      </p:sp>
      <p:sp>
        <p:nvSpPr>
          <p:cNvPr id="7" name="Plassholder for dato 3">
            <a:extLst>
              <a:ext uri="{FF2B5EF4-FFF2-40B4-BE49-F238E27FC236}">
                <a16:creationId xmlns:a16="http://schemas.microsoft.com/office/drawing/2014/main" id="{D42CABB9-287B-7049-B942-2A33B3A025F2}"/>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Circular Std Book" panose="020B0604020101020102" pitchFamily="34" charset="77"/>
                <a:cs typeface="Circular Std Book" panose="020B0604020101020102" pitchFamily="34" charset="77"/>
              </a:defRPr>
            </a:lvl1pPr>
          </a:lstStyle>
          <a:p>
            <a:endParaRPr lang="nb-NO"/>
          </a:p>
        </p:txBody>
      </p:sp>
      <p:sp>
        <p:nvSpPr>
          <p:cNvPr id="8" name="Plassholder for lysbildenummer 5">
            <a:extLst>
              <a:ext uri="{FF2B5EF4-FFF2-40B4-BE49-F238E27FC236}">
                <a16:creationId xmlns:a16="http://schemas.microsoft.com/office/drawing/2014/main" id="{0432FE06-1E9D-D742-B889-87380C8FC2B6}"/>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ircular Std Book" panose="020B0604020101020102" pitchFamily="34" charset="77"/>
                <a:cs typeface="Circular Std Book" panose="020B0604020101020102" pitchFamily="34" charset="77"/>
              </a:defRPr>
            </a:lvl1pPr>
          </a:lstStyle>
          <a:p>
            <a:fld id="{1B848CFE-08FE-654C-8A49-98896CE6F7B5}" type="slidenum">
              <a:rPr lang="nb-NO" smtClean="0"/>
              <a:pPr/>
              <a:t>‹#›</a:t>
            </a:fld>
            <a:endParaRPr lang="nb-NO"/>
          </a:p>
        </p:txBody>
      </p:sp>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pic>
        <p:nvPicPr>
          <p:cNvPr id="11" name="Grafikk 7">
            <a:extLst>
              <a:ext uri="{FF2B5EF4-FFF2-40B4-BE49-F238E27FC236}">
                <a16:creationId xmlns:a16="http://schemas.microsoft.com/office/drawing/2014/main" id="{D7BBB7EF-B976-074C-865D-26420DE576E9}"/>
              </a:ext>
            </a:extLst>
          </p:cNvPr>
          <p:cNvPicPr>
            <a:picLocks noChangeAspect="1"/>
          </p:cNvPicPr>
          <p:nvPr/>
        </p:nvPicPr>
        <p:blipFill>
          <a:blip r:embed="rId2"/>
          <a:stretch>
            <a:fillRect/>
          </a:stretch>
        </p:blipFill>
        <p:spPr>
          <a:xfrm>
            <a:off x="467137" y="401309"/>
            <a:ext cx="1821851" cy="358927"/>
          </a:xfrm>
          <a:prstGeom prst="rect">
            <a:avLst/>
          </a:prstGeom>
        </p:spPr>
      </p:pic>
      <p:pic>
        <p:nvPicPr>
          <p:cNvPr id="9" name="Grafikk 7">
            <a:extLst>
              <a:ext uri="{FF2B5EF4-FFF2-40B4-BE49-F238E27FC236}">
                <a16:creationId xmlns:a16="http://schemas.microsoft.com/office/drawing/2014/main" id="{9F7D1DB1-8433-1B41-9DF2-DFD400F1FF0D}"/>
              </a:ext>
            </a:extLst>
          </p:cNvPr>
          <p:cNvPicPr>
            <a:picLocks noChangeAspect="1"/>
          </p:cNvPicPr>
          <p:nvPr userDrawn="1"/>
        </p:nvPicPr>
        <p:blipFill>
          <a:blip r:embed="rId2"/>
          <a:stretch>
            <a:fillRect/>
          </a:stretch>
        </p:blipFill>
        <p:spPr>
          <a:xfrm>
            <a:off x="467137" y="401309"/>
            <a:ext cx="1821851" cy="358927"/>
          </a:xfrm>
          <a:prstGeom prst="rect">
            <a:avLst/>
          </a:prstGeom>
        </p:spPr>
      </p:pic>
    </p:spTree>
    <p:extLst>
      <p:ext uri="{BB962C8B-B14F-4D97-AF65-F5344CB8AC3E}">
        <p14:creationId xmlns:p14="http://schemas.microsoft.com/office/powerpoint/2010/main" val="1355181635"/>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hasCustomPrompt="1"/>
          </p:nvPr>
        </p:nvSpPr>
        <p:spPr>
          <a:xfrm>
            <a:off x="467139" y="3028143"/>
            <a:ext cx="11257722" cy="1921544"/>
          </a:xfrm>
          <a:solidFill>
            <a:schemeClr val="bg1">
              <a:lumMod val="95000"/>
            </a:schemeClr>
          </a:solidFill>
        </p:spPr>
        <p:txBody>
          <a:bodyPr wrap="square" lIns="360000" tIns="720000" rIns="360000" bIns="360000" anchor="b">
            <a:spAutoFit/>
          </a:bodyPr>
          <a:lstStyle>
            <a:lvl1pPr algn="l">
              <a:defRPr sz="6000"/>
            </a:lvl1pPr>
          </a:lstStyle>
          <a:p>
            <a:r>
              <a:rPr lang="nb-NO" dirty="0"/>
              <a:t>Overskrift</a:t>
            </a:r>
          </a:p>
        </p:txBody>
      </p:sp>
      <p:sp>
        <p:nvSpPr>
          <p:cNvPr id="3" name="Undertittel 2">
            <a:extLst>
              <a:ext uri="{FF2B5EF4-FFF2-40B4-BE49-F238E27FC236}">
                <a16:creationId xmlns:a16="http://schemas.microsoft.com/office/drawing/2014/main" id="{120850E4-18A6-B64F-B35C-195985DEA9F2}"/>
              </a:ext>
            </a:extLst>
          </p:cNvPr>
          <p:cNvSpPr>
            <a:spLocks noGrp="1"/>
          </p:cNvSpPr>
          <p:nvPr>
            <p:ph type="subTitle" idx="1"/>
          </p:nvPr>
        </p:nvSpPr>
        <p:spPr>
          <a:xfrm>
            <a:off x="467139" y="4949687"/>
            <a:ext cx="11257722" cy="1711228"/>
          </a:xfrm>
          <a:solidFill>
            <a:schemeClr val="bg1">
              <a:lumMod val="95000"/>
            </a:schemeClr>
          </a:solidFill>
        </p:spPr>
        <p:txBody>
          <a:bodyPr lIns="360000" tIns="0" rIns="360000" bIns="36000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8A2B3E0D-7672-4895-9BA2-7FA59102E0C9}"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12" name="Grafikk 7">
            <a:extLst>
              <a:ext uri="{FF2B5EF4-FFF2-40B4-BE49-F238E27FC236}">
                <a16:creationId xmlns:a16="http://schemas.microsoft.com/office/drawing/2014/main" id="{6933E670-45C5-4F19-8EAB-2C5F4D0FAE1F}"/>
              </a:ext>
            </a:extLst>
          </p:cNvPr>
          <p:cNvPicPr>
            <a:picLocks noChangeAspect="1"/>
          </p:cNvPicPr>
          <p:nvPr userDrawn="1"/>
        </p:nvPicPr>
        <p:blipFill>
          <a:blip r:embed="rId2"/>
          <a:stretch>
            <a:fillRect/>
          </a:stretch>
        </p:blipFill>
        <p:spPr>
          <a:xfrm>
            <a:off x="467138" y="693404"/>
            <a:ext cx="3764203" cy="737831"/>
          </a:xfrm>
          <a:prstGeom prst="rect">
            <a:avLst/>
          </a:prstGeom>
        </p:spPr>
      </p:pic>
      <p:sp>
        <p:nvSpPr>
          <p:cNvPr id="13" name="Rektangel 7">
            <a:extLst>
              <a:ext uri="{FF2B5EF4-FFF2-40B4-BE49-F238E27FC236}">
                <a16:creationId xmlns:a16="http://schemas.microsoft.com/office/drawing/2014/main" id="{C183AFC8-5BB4-4697-A185-E4973638D221}"/>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178397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7C2D2A85-636A-4B56-827C-2143CF3FC576}"/>
              </a:ext>
            </a:extLst>
          </p:cNvPr>
          <p:cNvSpPr>
            <a:spLocks noGrp="1"/>
          </p:cNvSpPr>
          <p:nvPr>
            <p:ph sz="quarter" idx="12"/>
          </p:nvPr>
        </p:nvSpPr>
        <p:spPr>
          <a:xfrm>
            <a:off x="467139" y="2196887"/>
            <a:ext cx="11257722" cy="3789791"/>
          </a:xfrm>
          <a:prstGeom prst="rect">
            <a:avLst/>
          </a:prstGeom>
        </p:spPr>
        <p:txBody>
          <a:bodyPr lIns="91440" tIns="45720" rIns="91440" bIns="45720"/>
          <a:lstStyle/>
          <a:p>
            <a:pPr lvl="0"/>
            <a:r>
              <a:rPr lang="nb-NO"/>
              <a:t>Klikk for å redigere tekststiler i malen</a:t>
            </a:r>
          </a:p>
        </p:txBody>
      </p:sp>
      <p:sp>
        <p:nvSpPr>
          <p:cNvPr id="2" name="Date Placeholder 1">
            <a:extLst>
              <a:ext uri="{FF2B5EF4-FFF2-40B4-BE49-F238E27FC236}">
                <a16:creationId xmlns:a16="http://schemas.microsoft.com/office/drawing/2014/main" id="{C48D47F8-9787-4DEA-A47F-98B114BCD32D}"/>
              </a:ext>
            </a:extLst>
          </p:cNvPr>
          <p:cNvSpPr>
            <a:spLocks noGrp="1"/>
          </p:cNvSpPr>
          <p:nvPr>
            <p:ph type="dt" sz="half" idx="13"/>
          </p:nvPr>
        </p:nvSpPr>
        <p:spPr/>
        <p:txBody>
          <a:bodyPr/>
          <a:lstStyle/>
          <a:p>
            <a:fld id="{DF83A950-9B27-0147-8959-78A35DD066F6}" type="datetime1">
              <a:rPr lang="nb-NO" smtClean="0"/>
              <a:pPr/>
              <a:t>24.02.2025</a:t>
            </a:fld>
            <a:endParaRPr lang="nb-NO" dirty="0"/>
          </a:p>
        </p:txBody>
      </p:sp>
      <p:sp>
        <p:nvSpPr>
          <p:cNvPr id="3" name="Footer Placeholder 2">
            <a:extLst>
              <a:ext uri="{FF2B5EF4-FFF2-40B4-BE49-F238E27FC236}">
                <a16:creationId xmlns:a16="http://schemas.microsoft.com/office/drawing/2014/main" id="{1BB7AA79-7296-4B14-85DA-10D70C3759ED}"/>
              </a:ext>
            </a:extLst>
          </p:cNvPr>
          <p:cNvSpPr>
            <a:spLocks noGrp="1"/>
          </p:cNvSpPr>
          <p:nvPr>
            <p:ph type="ftr" sz="quarter" idx="14"/>
          </p:nvPr>
        </p:nvSpPr>
        <p:spPr/>
        <p:txBody>
          <a:bodyPr/>
          <a:lstStyle/>
          <a:p>
            <a:r>
              <a:rPr lang="nb-NO"/>
              <a:t>Valgkonferansen 2025</a:t>
            </a:r>
            <a:endParaRPr lang="nb-NO" dirty="0"/>
          </a:p>
        </p:txBody>
      </p:sp>
      <p:sp>
        <p:nvSpPr>
          <p:cNvPr id="6" name="Slide Number Placeholder 5">
            <a:extLst>
              <a:ext uri="{FF2B5EF4-FFF2-40B4-BE49-F238E27FC236}">
                <a16:creationId xmlns:a16="http://schemas.microsoft.com/office/drawing/2014/main" id="{38D08255-4800-4413-8EFD-6A09ADBD0D92}"/>
              </a:ext>
            </a:extLst>
          </p:cNvPr>
          <p:cNvSpPr>
            <a:spLocks noGrp="1"/>
          </p:cNvSpPr>
          <p:nvPr>
            <p:ph type="sldNum" sz="quarter" idx="15"/>
          </p:nvPr>
        </p:nvSpPr>
        <p:spPr/>
        <p:txBody>
          <a:bodyPr/>
          <a:lstStyle/>
          <a:p>
            <a:fld id="{1B848CFE-08FE-654C-8A49-98896CE6F7B5}" type="slidenum">
              <a:rPr lang="nb-NO" smtClean="0"/>
              <a:pPr/>
              <a:t>‹#›</a:t>
            </a:fld>
            <a:endParaRPr lang="nb-NO" dirty="0"/>
          </a:p>
        </p:txBody>
      </p:sp>
    </p:spTree>
    <p:extLst>
      <p:ext uri="{BB962C8B-B14F-4D97-AF65-F5344CB8AC3E}">
        <p14:creationId xmlns:p14="http://schemas.microsoft.com/office/powerpoint/2010/main" val="405220810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7C2D2A85-636A-4B56-827C-2143CF3FC576}"/>
              </a:ext>
            </a:extLst>
          </p:cNvPr>
          <p:cNvSpPr>
            <a:spLocks noGrp="1"/>
          </p:cNvSpPr>
          <p:nvPr>
            <p:ph sz="quarter" idx="12"/>
          </p:nvPr>
        </p:nvSpPr>
        <p:spPr>
          <a:xfrm>
            <a:off x="467139" y="2196887"/>
            <a:ext cx="11257722" cy="3789791"/>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Date Placeholder 1">
            <a:extLst>
              <a:ext uri="{FF2B5EF4-FFF2-40B4-BE49-F238E27FC236}">
                <a16:creationId xmlns:a16="http://schemas.microsoft.com/office/drawing/2014/main" id="{C48D47F8-9787-4DEA-A47F-98B114BCD32D}"/>
              </a:ext>
            </a:extLst>
          </p:cNvPr>
          <p:cNvSpPr>
            <a:spLocks noGrp="1"/>
          </p:cNvSpPr>
          <p:nvPr>
            <p:ph type="dt" sz="half" idx="13"/>
          </p:nvPr>
        </p:nvSpPr>
        <p:spPr/>
        <p:txBody>
          <a:bodyPr/>
          <a:lstStyle/>
          <a:p>
            <a:fld id="{BF56D7DA-E077-40D9-936A-5E6056D7325E}" type="datetime1">
              <a:rPr lang="nb-NO" smtClean="0"/>
              <a:t>24.02.2025</a:t>
            </a:fld>
            <a:endParaRPr lang="nb-NO" dirty="0"/>
          </a:p>
        </p:txBody>
      </p:sp>
      <p:sp>
        <p:nvSpPr>
          <p:cNvPr id="3" name="Footer Placeholder 2">
            <a:extLst>
              <a:ext uri="{FF2B5EF4-FFF2-40B4-BE49-F238E27FC236}">
                <a16:creationId xmlns:a16="http://schemas.microsoft.com/office/drawing/2014/main" id="{1BB7AA79-7296-4B14-85DA-10D70C3759ED}"/>
              </a:ext>
            </a:extLst>
          </p:cNvPr>
          <p:cNvSpPr>
            <a:spLocks noGrp="1"/>
          </p:cNvSpPr>
          <p:nvPr>
            <p:ph type="ftr" sz="quarter" idx="14"/>
          </p:nvPr>
        </p:nvSpPr>
        <p:spPr/>
        <p:txBody>
          <a:bodyPr/>
          <a:lstStyle/>
          <a:p>
            <a:r>
              <a:rPr lang="nb-NO" dirty="0"/>
              <a:t>Valgkonferansen 2025</a:t>
            </a:r>
          </a:p>
        </p:txBody>
      </p:sp>
      <p:sp>
        <p:nvSpPr>
          <p:cNvPr id="6" name="Slide Number Placeholder 5">
            <a:extLst>
              <a:ext uri="{FF2B5EF4-FFF2-40B4-BE49-F238E27FC236}">
                <a16:creationId xmlns:a16="http://schemas.microsoft.com/office/drawing/2014/main" id="{38D08255-4800-4413-8EFD-6A09ADBD0D92}"/>
              </a:ext>
            </a:extLst>
          </p:cNvPr>
          <p:cNvSpPr>
            <a:spLocks noGrp="1"/>
          </p:cNvSpPr>
          <p:nvPr>
            <p:ph type="sldNum" sz="quarter" idx="15"/>
          </p:nvPr>
        </p:nvSpPr>
        <p:spPr/>
        <p:txBody>
          <a:bodyPr/>
          <a:lstStyle/>
          <a:p>
            <a:fld id="{1B848CFE-08FE-654C-8A49-98896CE6F7B5}" type="slidenum">
              <a:rPr lang="nb-NO" smtClean="0"/>
              <a:pPr/>
              <a:t>‹#›</a:t>
            </a:fld>
            <a:endParaRPr lang="nb-NO" dirty="0"/>
          </a:p>
        </p:txBody>
      </p:sp>
    </p:spTree>
    <p:extLst>
      <p:ext uri="{BB962C8B-B14F-4D97-AF65-F5344CB8AC3E}">
        <p14:creationId xmlns:p14="http://schemas.microsoft.com/office/powerpoint/2010/main" val="4052208108"/>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Deloverskrift-oransje">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DA62B457-5960-4275-AFB5-FA130D17C0D7}"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B0DB83E6-0741-4D02-9817-585AA060FD12}"/>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5951800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lilla">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818E26B0-A6B7-479F-907D-4B1C9C534664}"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542551D8-8D62-45D7-8E82-B4D3F3B9AA7A}"/>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169542832"/>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Deloverskrift-grønn">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A70A1915-16CA-4AAF-AB75-B7936499D072}"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EA253783-6357-4ED1-AD8D-F57B5232C2F9}"/>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708781215"/>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8081897B-C2C1-4A4A-922D-46F121DF87F4}"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3" name="Text Placeholder 2">
            <a:extLst>
              <a:ext uri="{FF2B5EF4-FFF2-40B4-BE49-F238E27FC236}">
                <a16:creationId xmlns:a16="http://schemas.microsoft.com/office/drawing/2014/main" id="{292A244C-306B-43F6-BDB6-FD2C2746248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1460144642"/>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280FDF63-5548-4B85-BA7C-C4048D99917A}" type="datetime1">
              <a:rPr lang="nb-NO" smtClean="0"/>
              <a:t>24.02.2025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dirty="0"/>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9" name="Grafikk 7">
            <a:extLst>
              <a:ext uri="{FF2B5EF4-FFF2-40B4-BE49-F238E27FC236}">
                <a16:creationId xmlns:a16="http://schemas.microsoft.com/office/drawing/2014/main" id="{76D51CE8-33CC-43C7-9198-2F2261C89B3F}"/>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4133887085"/>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6E32-6B64-7844-9586-387914CE67C9}"/>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C934EEE9-0797-2C4D-B1BB-47120F0183D7}"/>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6" name="Plassholder for bunntekst 5">
            <a:extLst>
              <a:ext uri="{FF2B5EF4-FFF2-40B4-BE49-F238E27FC236}">
                <a16:creationId xmlns:a16="http://schemas.microsoft.com/office/drawing/2014/main" id="{79B74219-BB42-0F4F-A7D9-1C858E1879D3}"/>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3F9B54AD-9CEA-124E-8F2F-C6B5E213F9A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Content Placeholder 7">
            <a:extLst>
              <a:ext uri="{FF2B5EF4-FFF2-40B4-BE49-F238E27FC236}">
                <a16:creationId xmlns:a16="http://schemas.microsoft.com/office/drawing/2014/main" id="{924E9B25-887B-41EE-B3E0-46C32F3EDCE9}"/>
              </a:ext>
            </a:extLst>
          </p:cNvPr>
          <p:cNvSpPr>
            <a:spLocks noGrp="1"/>
          </p:cNvSpPr>
          <p:nvPr>
            <p:ph sz="quarter" idx="13"/>
          </p:nvPr>
        </p:nvSpPr>
        <p:spPr>
          <a:xfrm>
            <a:off x="467140" y="2196886"/>
            <a:ext cx="5552661" cy="3892488"/>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10">
            <a:extLst>
              <a:ext uri="{FF2B5EF4-FFF2-40B4-BE49-F238E27FC236}">
                <a16:creationId xmlns:a16="http://schemas.microsoft.com/office/drawing/2014/main" id="{5BC416B9-351E-4819-8BA8-99167DEBAA34}"/>
              </a:ext>
            </a:extLst>
          </p:cNvPr>
          <p:cNvSpPr>
            <a:spLocks noGrp="1"/>
          </p:cNvSpPr>
          <p:nvPr>
            <p:ph sz="quarter" idx="14"/>
          </p:nvPr>
        </p:nvSpPr>
        <p:spPr>
          <a:xfrm>
            <a:off x="6172200" y="2196886"/>
            <a:ext cx="5552661" cy="3892488"/>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908057238"/>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643602-F6E1-1744-998B-F3DD7E6FC2BD}"/>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AE4FA55B-96E1-354E-B16A-BF7C0F518013}"/>
              </a:ext>
            </a:extLst>
          </p:cNvPr>
          <p:cNvSpPr>
            <a:spLocks noGrp="1"/>
          </p:cNvSpPr>
          <p:nvPr>
            <p:ph type="dt" sz="half" idx="10"/>
          </p:nvPr>
        </p:nvSpPr>
        <p:spPr/>
        <p:txBody>
          <a:bodyPr/>
          <a:lstStyle/>
          <a:p>
            <a:fld id="{5A7B3394-AED0-4F1B-BBF9-1D26CB9D682E}" type="datetime1">
              <a:rPr lang="nb-NO" smtClean="0"/>
              <a:t>24.02.2025</a:t>
            </a:fld>
            <a:endParaRPr lang="nb-NO"/>
          </a:p>
        </p:txBody>
      </p:sp>
      <p:sp>
        <p:nvSpPr>
          <p:cNvPr id="4" name="Plassholder for bunntekst 3">
            <a:extLst>
              <a:ext uri="{FF2B5EF4-FFF2-40B4-BE49-F238E27FC236}">
                <a16:creationId xmlns:a16="http://schemas.microsoft.com/office/drawing/2014/main" id="{9FB10164-9323-9B4B-8611-8478221FE61B}"/>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37E146B0-4950-4F4A-B75D-71394A21EF96}"/>
              </a:ext>
            </a:extLst>
          </p:cNvPr>
          <p:cNvSpPr>
            <a:spLocks noGrp="1"/>
          </p:cNvSpPr>
          <p:nvPr>
            <p:ph type="sldNum" sz="quarter" idx="12"/>
          </p:nvPr>
        </p:nvSpPr>
        <p:spPr/>
        <p:txBody>
          <a:bodyPr/>
          <a:lstStyle/>
          <a:p>
            <a:fld id="{1B848CFE-08FE-654C-8A49-98896CE6F7B5}" type="slidenum">
              <a:rPr lang="nb-NO" smtClean="0"/>
              <a:t>‹#›</a:t>
            </a:fld>
            <a:endParaRPr lang="nb-NO"/>
          </a:p>
        </p:txBody>
      </p:sp>
    </p:spTree>
    <p:extLst>
      <p:ext uri="{BB962C8B-B14F-4D97-AF65-F5344CB8AC3E}">
        <p14:creationId xmlns:p14="http://schemas.microsoft.com/office/powerpoint/2010/main" val="631298364"/>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96ED63-9B53-F648-8DC3-DCACFFC6D478}"/>
              </a:ext>
            </a:extLst>
          </p:cNvPr>
          <p:cNvSpPr/>
          <p:nvPr/>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2EFB0C39-1654-7B48-8029-FB04E0E768B1}"/>
              </a:ext>
            </a:extLst>
          </p:cNvPr>
          <p:cNvSpPr/>
          <p:nvPr userDrawn="1"/>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0304868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44E5AC-228B-BF42-A8AC-75297D1F5496}"/>
              </a:ext>
            </a:extLst>
          </p:cNvPr>
          <p:cNvSpPr>
            <a:spLocks noGrp="1"/>
          </p:cNvSpPr>
          <p:nvPr>
            <p:ph type="title"/>
          </p:nvPr>
        </p:nvSpPr>
        <p:spPr>
          <a:xfrm>
            <a:off x="467140" y="987426"/>
            <a:ext cx="4304886" cy="1069974"/>
          </a:xfrm>
        </p:spPr>
        <p:txBody>
          <a:bodyPr anchor="b"/>
          <a:lstStyle>
            <a:lvl1pPr>
              <a:defRPr sz="3200"/>
            </a:lvl1pPr>
          </a:lstStyle>
          <a:p>
            <a:r>
              <a:rPr lang="nb-NO"/>
              <a:t>Klikk for å redigere tittelstil</a:t>
            </a:r>
          </a:p>
        </p:txBody>
      </p:sp>
      <p:sp>
        <p:nvSpPr>
          <p:cNvPr id="5" name="Plassholder for dato 4">
            <a:extLst>
              <a:ext uri="{FF2B5EF4-FFF2-40B4-BE49-F238E27FC236}">
                <a16:creationId xmlns:a16="http://schemas.microsoft.com/office/drawing/2014/main" id="{D63053F0-4530-C74B-B2BA-5E56043839DA}"/>
              </a:ext>
            </a:extLst>
          </p:cNvPr>
          <p:cNvSpPr>
            <a:spLocks noGrp="1"/>
          </p:cNvSpPr>
          <p:nvPr>
            <p:ph type="dt" sz="half" idx="10"/>
          </p:nvPr>
        </p:nvSpPr>
        <p:spPr/>
        <p:txBody>
          <a:bodyPr/>
          <a:lstStyle/>
          <a:p>
            <a:fld id="{250D937E-127E-4E8C-917D-BB43D9CC72CD}" type="datetime1">
              <a:rPr lang="nb-NO" smtClean="0"/>
              <a:t>24.02.2025</a:t>
            </a:fld>
            <a:endParaRPr lang="nb-NO"/>
          </a:p>
        </p:txBody>
      </p:sp>
      <p:sp>
        <p:nvSpPr>
          <p:cNvPr id="6" name="Plassholder for bunntekst 5">
            <a:extLst>
              <a:ext uri="{FF2B5EF4-FFF2-40B4-BE49-F238E27FC236}">
                <a16:creationId xmlns:a16="http://schemas.microsoft.com/office/drawing/2014/main" id="{B62C2428-28F7-F340-BCB9-26AA49890C76}"/>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BE5CB07A-A018-5849-ADE8-DC7E4CFF372B}"/>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0DD39726-7E22-48CC-81DD-CAB5D580C282}"/>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Content Placeholder 7">
            <a:extLst>
              <a:ext uri="{FF2B5EF4-FFF2-40B4-BE49-F238E27FC236}">
                <a16:creationId xmlns:a16="http://schemas.microsoft.com/office/drawing/2014/main" id="{94D25CB5-5D2F-4086-AB0A-85B700ABD863}"/>
              </a:ext>
            </a:extLst>
          </p:cNvPr>
          <p:cNvSpPr>
            <a:spLocks noGrp="1"/>
          </p:cNvSpPr>
          <p:nvPr>
            <p:ph sz="quarter" idx="14"/>
          </p:nvPr>
        </p:nvSpPr>
        <p:spPr>
          <a:xfrm>
            <a:off x="5183188" y="987426"/>
            <a:ext cx="6541673" cy="461161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47389119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oransje">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43D49894-ECB5-9C4F-BC20-9E9C0EDE327D}"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B0DB83E6-0741-4D02-9817-585AA060FD12}"/>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595180072"/>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8A2A82-40C2-6D4E-A651-D47F5368BC6D}"/>
              </a:ext>
            </a:extLst>
          </p:cNvPr>
          <p:cNvSpPr>
            <a:spLocks noGrp="1"/>
          </p:cNvSpPr>
          <p:nvPr>
            <p:ph type="title"/>
          </p:nvPr>
        </p:nvSpPr>
        <p:spPr>
          <a:xfrm>
            <a:off x="467140" y="987424"/>
            <a:ext cx="4304886" cy="1069975"/>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BD2CFE-79A5-1B46-86FF-5E131691BADD}"/>
              </a:ext>
            </a:extLst>
          </p:cNvPr>
          <p:cNvSpPr>
            <a:spLocks noGrp="1"/>
          </p:cNvSpPr>
          <p:nvPr>
            <p:ph type="pic" idx="1"/>
          </p:nvPr>
        </p:nvSpPr>
        <p:spPr>
          <a:xfrm>
            <a:off x="5183187" y="987425"/>
            <a:ext cx="6541673" cy="462487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D78ED750-0ED1-0B48-87F3-DF4055DF00C8}"/>
              </a:ext>
            </a:extLst>
          </p:cNvPr>
          <p:cNvSpPr>
            <a:spLocks noGrp="1"/>
          </p:cNvSpPr>
          <p:nvPr>
            <p:ph type="dt" sz="half" idx="10"/>
          </p:nvPr>
        </p:nvSpPr>
        <p:spPr/>
        <p:txBody>
          <a:bodyPr/>
          <a:lstStyle/>
          <a:p>
            <a:fld id="{E7421BE7-81C1-4A72-8CC1-782691299A70}" type="datetime1">
              <a:rPr lang="nb-NO" smtClean="0"/>
              <a:t>24.02.2025</a:t>
            </a:fld>
            <a:endParaRPr lang="nb-NO"/>
          </a:p>
        </p:txBody>
      </p:sp>
      <p:sp>
        <p:nvSpPr>
          <p:cNvPr id="6" name="Plassholder for bunntekst 5">
            <a:extLst>
              <a:ext uri="{FF2B5EF4-FFF2-40B4-BE49-F238E27FC236}">
                <a16:creationId xmlns:a16="http://schemas.microsoft.com/office/drawing/2014/main" id="{D9AB28C3-0B9A-BF45-923E-23ECE074C288}"/>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88F5E91F-F238-EC4C-9D38-2420CF40DFB1}"/>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9626E419-9A60-40DA-8429-82162B63B1E5}"/>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063696805"/>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p:nvPicPr>
        <p:blipFill>
          <a:blip r:embed="rId2"/>
          <a:stretch>
            <a:fillRect/>
          </a:stretch>
        </p:blipFill>
        <p:spPr>
          <a:xfrm>
            <a:off x="3276815" y="2294466"/>
            <a:ext cx="5638370" cy="1110827"/>
          </a:xfrm>
          <a:prstGeom prst="rect">
            <a:avLst/>
          </a:prstGeom>
        </p:spPr>
      </p:pic>
      <p:sp>
        <p:nvSpPr>
          <p:cNvPr id="8" name="Rektangel 7">
            <a:extLst>
              <a:ext uri="{FF2B5EF4-FFF2-40B4-BE49-F238E27FC236}">
                <a16:creationId xmlns:a16="http://schemas.microsoft.com/office/drawing/2014/main" id="{EC916C1B-49F9-D546-B950-E0AD88ABFDC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6">
            <a:extLst>
              <a:ext uri="{FF2B5EF4-FFF2-40B4-BE49-F238E27FC236}">
                <a16:creationId xmlns:a16="http://schemas.microsoft.com/office/drawing/2014/main" id="{1284DE19-A9FC-AB4E-A6DF-13013C07C77D}"/>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2746701439"/>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2" name="Date Placeholder 1">
            <a:extLst>
              <a:ext uri="{FF2B5EF4-FFF2-40B4-BE49-F238E27FC236}">
                <a16:creationId xmlns:a16="http://schemas.microsoft.com/office/drawing/2014/main" id="{2BD94BFA-FB23-42B3-A43F-C8763914016C}"/>
              </a:ext>
            </a:extLst>
          </p:cNvPr>
          <p:cNvSpPr>
            <a:spLocks noGrp="1"/>
          </p:cNvSpPr>
          <p:nvPr>
            <p:ph type="dt" sz="half" idx="10"/>
          </p:nvPr>
        </p:nvSpPr>
        <p:spPr/>
        <p:txBody>
          <a:bodyPr/>
          <a:lstStyle/>
          <a:p>
            <a:fld id="{0D11AEEF-7A98-4C68-B649-0764533FAEF4}" type="datetime1">
              <a:rPr lang="nb-NO" smtClean="0"/>
              <a:t>24.02.2025</a:t>
            </a:fld>
            <a:endParaRPr lang="nb-NO" dirty="0"/>
          </a:p>
        </p:txBody>
      </p:sp>
      <p:sp>
        <p:nvSpPr>
          <p:cNvPr id="4" name="Footer Placeholder 3">
            <a:extLst>
              <a:ext uri="{FF2B5EF4-FFF2-40B4-BE49-F238E27FC236}">
                <a16:creationId xmlns:a16="http://schemas.microsoft.com/office/drawing/2014/main" id="{BC9DDA55-CC87-4C5C-90EB-0F42E274B5D0}"/>
              </a:ext>
            </a:extLst>
          </p:cNvPr>
          <p:cNvSpPr>
            <a:spLocks noGrp="1"/>
          </p:cNvSpPr>
          <p:nvPr>
            <p:ph type="ftr" sz="quarter" idx="11"/>
          </p:nvPr>
        </p:nvSpPr>
        <p:spPr/>
        <p:txBody>
          <a:bodyPr/>
          <a:lstStyle/>
          <a:p>
            <a:r>
              <a:rPr lang="nb-NO" dirty="0"/>
              <a:t>Valgkonferansen 2025</a:t>
            </a:r>
          </a:p>
        </p:txBody>
      </p:sp>
      <p:sp>
        <p:nvSpPr>
          <p:cNvPr id="6" name="Slide Number Placeholder 5">
            <a:extLst>
              <a:ext uri="{FF2B5EF4-FFF2-40B4-BE49-F238E27FC236}">
                <a16:creationId xmlns:a16="http://schemas.microsoft.com/office/drawing/2014/main" id="{77B8A7AE-F710-47C9-BEC6-CFB22BE03482}"/>
              </a:ext>
            </a:extLst>
          </p:cNvPr>
          <p:cNvSpPr>
            <a:spLocks noGrp="1"/>
          </p:cNvSpPr>
          <p:nvPr>
            <p:ph type="sldNum" sz="quarter" idx="12"/>
          </p:nvPr>
        </p:nvSpPr>
        <p:spPr/>
        <p:txBody>
          <a:bodyPr/>
          <a:lstStyle/>
          <a:p>
            <a:fld id="{1B848CFE-08FE-654C-8A49-98896CE6F7B5}" type="slidenum">
              <a:rPr lang="nb-NO" smtClean="0"/>
              <a:pPr/>
              <a:t>‹#›</a:t>
            </a:fld>
            <a:endParaRPr lang="nb-NO" dirty="0"/>
          </a:p>
        </p:txBody>
      </p:sp>
      <p:sp>
        <p:nvSpPr>
          <p:cNvPr id="12" name="Content Placeholder 11">
            <a:extLst>
              <a:ext uri="{FF2B5EF4-FFF2-40B4-BE49-F238E27FC236}">
                <a16:creationId xmlns:a16="http://schemas.microsoft.com/office/drawing/2014/main" id="{C550F5D4-3D6F-4FE7-B4D9-DC9A0FF38896}"/>
              </a:ext>
            </a:extLst>
          </p:cNvPr>
          <p:cNvSpPr>
            <a:spLocks noGrp="1"/>
          </p:cNvSpPr>
          <p:nvPr>
            <p:ph sz="quarter" idx="13"/>
          </p:nvPr>
        </p:nvSpPr>
        <p:spPr>
          <a:xfrm>
            <a:off x="467139" y="2196887"/>
            <a:ext cx="11257722" cy="3789791"/>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830248212"/>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98DF0515-FDCB-4B53-ADAF-39076C6A0714}"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Text Placeholder 2">
            <a:extLst>
              <a:ext uri="{FF2B5EF4-FFF2-40B4-BE49-F238E27FC236}">
                <a16:creationId xmlns:a16="http://schemas.microsoft.com/office/drawing/2014/main" id="{A33CB00A-8820-4CA8-9F75-8C59FD05CFB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500745073"/>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9B0B7FA0-EDC8-4229-8209-0237C8C10E33}" type="datetime1">
              <a:rPr lang="nb-NO" smtClean="0"/>
              <a:t>24.02.2025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dirty="0"/>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8" name="Grafikk 7">
            <a:extLst>
              <a:ext uri="{FF2B5EF4-FFF2-40B4-BE49-F238E27FC236}">
                <a16:creationId xmlns:a16="http://schemas.microsoft.com/office/drawing/2014/main" id="{57D22FE3-53CC-5B45-AFC0-878FCD4319F4}"/>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1375585172"/>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
</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399115208"/>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6E32-6B64-7844-9586-387914CE67C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115E8EE-31FA-BC4C-B3DD-BF27E1492719}"/>
              </a:ext>
            </a:extLst>
          </p:cNvPr>
          <p:cNvSpPr>
            <a:spLocks noGrp="1"/>
          </p:cNvSpPr>
          <p:nvPr>
            <p:ph sz="half" idx="1"/>
          </p:nvPr>
        </p:nvSpPr>
        <p:spPr>
          <a:xfrm>
            <a:off x="467139" y="2196886"/>
            <a:ext cx="5552661" cy="3892488"/>
          </a:xfrm>
        </p:spPr>
        <p:txBody>
          <a:bodyPr/>
          <a:lstStyle/>
          <a:p>
            <a:r>
              <a:rPr lang="nb-NO"/>
              <a:t>Rediger tekststiler i malen
Andre nivå
Tredje nivå
Fjerde nivå
Femte nivå</a:t>
            </a:r>
            <a:endParaRPr lang="nb-NO" dirty="0"/>
          </a:p>
        </p:txBody>
      </p:sp>
      <p:sp>
        <p:nvSpPr>
          <p:cNvPr id="4" name="Plassholder for innhold 3">
            <a:extLst>
              <a:ext uri="{FF2B5EF4-FFF2-40B4-BE49-F238E27FC236}">
                <a16:creationId xmlns:a16="http://schemas.microsoft.com/office/drawing/2014/main" id="{6B36D6BD-6DD8-B147-A067-E5639656B925}"/>
              </a:ext>
            </a:extLst>
          </p:cNvPr>
          <p:cNvSpPr>
            <a:spLocks noGrp="1"/>
          </p:cNvSpPr>
          <p:nvPr>
            <p:ph sz="half" idx="2"/>
          </p:nvPr>
        </p:nvSpPr>
        <p:spPr>
          <a:xfrm>
            <a:off x="6172199" y="2196886"/>
            <a:ext cx="5552661" cy="3415410"/>
          </a:xfrm>
        </p:spPr>
        <p:txBody>
          <a:bodyPr/>
          <a:lstStyle/>
          <a:p>
            <a:r>
              <a:rPr lang="nb-NO"/>
              <a:t>Rediger tekststiler i malen
Andre nivå
Tredje nivå
Fjerde nivå
Femte nivå</a:t>
            </a:r>
            <a:endParaRPr lang="nb-NO" dirty="0"/>
          </a:p>
        </p:txBody>
      </p:sp>
      <p:sp>
        <p:nvSpPr>
          <p:cNvPr id="5" name="Plassholder for dato 4">
            <a:extLst>
              <a:ext uri="{FF2B5EF4-FFF2-40B4-BE49-F238E27FC236}">
                <a16:creationId xmlns:a16="http://schemas.microsoft.com/office/drawing/2014/main" id="{C934EEE9-0797-2C4D-B1BB-47120F0183D7}"/>
              </a:ext>
            </a:extLst>
          </p:cNvPr>
          <p:cNvSpPr>
            <a:spLocks noGrp="1"/>
          </p:cNvSpPr>
          <p:nvPr>
            <p:ph type="dt" sz="half" idx="10"/>
          </p:nvPr>
        </p:nvSpPr>
        <p:spPr/>
        <p:txBody>
          <a:bodyPr/>
          <a:lstStyle/>
          <a:p>
            <a:r>
              <a:rPr lang="nb-NO"/>
              <a:t>15.02.2019</a:t>
            </a:r>
          </a:p>
        </p:txBody>
      </p:sp>
      <p:sp>
        <p:nvSpPr>
          <p:cNvPr id="6" name="Plassholder for bunntekst 5">
            <a:extLst>
              <a:ext uri="{FF2B5EF4-FFF2-40B4-BE49-F238E27FC236}">
                <a16:creationId xmlns:a16="http://schemas.microsoft.com/office/drawing/2014/main" id="{79B74219-BB42-0F4F-A7D9-1C858E1879D3}"/>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3F9B54AD-9CEA-124E-8F2F-C6B5E213F9A0}"/>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E71612A4-3922-4248-B285-C74AEF399EAA}"/>
              </a:ext>
            </a:extLst>
          </p:cNvPr>
          <p:cNvPicPr>
            <a:picLocks noChangeAspect="1"/>
          </p:cNvPicPr>
          <p:nvPr/>
        </p:nvPicPr>
        <p:blipFill>
          <a:blip r:embed="rId2"/>
          <a:stretch>
            <a:fillRect/>
          </a:stretch>
        </p:blipFill>
        <p:spPr>
          <a:xfrm>
            <a:off x="467137" y="401309"/>
            <a:ext cx="1821851" cy="358927"/>
          </a:xfrm>
          <a:prstGeom prst="rect">
            <a:avLst/>
          </a:prstGeom>
        </p:spPr>
      </p:pic>
      <p:pic>
        <p:nvPicPr>
          <p:cNvPr id="10" name="Grafikk 7">
            <a:extLst>
              <a:ext uri="{FF2B5EF4-FFF2-40B4-BE49-F238E27FC236}">
                <a16:creationId xmlns:a16="http://schemas.microsoft.com/office/drawing/2014/main" id="{F3DF1028-5034-884D-9F6F-A89C75E6CF60}"/>
              </a:ext>
            </a:extLst>
          </p:cNvPr>
          <p:cNvPicPr>
            <a:picLocks noChangeAspect="1"/>
          </p:cNvPicPr>
          <p:nvPr userDrawn="1"/>
        </p:nvPicPr>
        <p:blipFill>
          <a:blip r:embed="rId2"/>
          <a:stretch>
            <a:fillRect/>
          </a:stretch>
        </p:blipFill>
        <p:spPr>
          <a:xfrm>
            <a:off x="467137" y="401309"/>
            <a:ext cx="1821851" cy="358927"/>
          </a:xfrm>
          <a:prstGeom prst="rect">
            <a:avLst/>
          </a:prstGeom>
        </p:spPr>
      </p:pic>
    </p:spTree>
    <p:extLst>
      <p:ext uri="{BB962C8B-B14F-4D97-AF65-F5344CB8AC3E}">
        <p14:creationId xmlns:p14="http://schemas.microsoft.com/office/powerpoint/2010/main" val="3584761130"/>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Tittel og innho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A3FD31A-C5E0-9646-A792-39C5B39CE797}"/>
              </a:ext>
            </a:extLst>
          </p:cNvPr>
          <p:cNvSpPr>
            <a:spLocks noGrp="1"/>
          </p:cNvSpPr>
          <p:nvPr>
            <p:ph idx="1"/>
          </p:nvPr>
        </p:nvSpPr>
        <p:spPr>
          <a:xfrm>
            <a:off x="467139" y="2196886"/>
            <a:ext cx="11257722" cy="3789791"/>
          </a:xfrm>
        </p:spPr>
        <p:txBody>
          <a:bodyPr/>
          <a:lstStyle/>
          <a:p>
            <a:r>
              <a:rPr lang="nb-NO"/>
              <a:t>Rediger tekststiler i malen
Andre nivå
Tredje nivå
Fjerde nivå
Femte nivå</a:t>
            </a:r>
            <a:endParaRPr lang="nb-NO" dirty="0"/>
          </a:p>
        </p:txBody>
      </p:sp>
      <p:sp>
        <p:nvSpPr>
          <p:cNvPr id="5" name="Plassholder for bunntekst 4">
            <a:extLst>
              <a:ext uri="{FF2B5EF4-FFF2-40B4-BE49-F238E27FC236}">
                <a16:creationId xmlns:a16="http://schemas.microsoft.com/office/drawing/2014/main" id="{6A487297-A94D-844A-B958-3D1D28844068}"/>
              </a:ext>
            </a:extLst>
          </p:cNvPr>
          <p:cNvSpPr>
            <a:spLocks noGrp="1"/>
          </p:cNvSpPr>
          <p:nvPr>
            <p:ph type="ftr" sz="quarter" idx="11"/>
          </p:nvPr>
        </p:nvSpPr>
        <p:spPr/>
        <p:txBody>
          <a:bodyPr/>
          <a:lstStyle/>
          <a:p>
            <a:r>
              <a:rPr lang="nb-NO"/>
              <a:t>Valgkonferansen 2025</a:t>
            </a:r>
          </a:p>
        </p:txBody>
      </p:sp>
      <p:sp>
        <p:nvSpPr>
          <p:cNvPr id="7" name="Plassholder for dato 3">
            <a:extLst>
              <a:ext uri="{FF2B5EF4-FFF2-40B4-BE49-F238E27FC236}">
                <a16:creationId xmlns:a16="http://schemas.microsoft.com/office/drawing/2014/main" id="{D42CABB9-287B-7049-B942-2A33B3A025F2}"/>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Circular Std Book" panose="020B0604020101020102" pitchFamily="34" charset="77"/>
                <a:cs typeface="Circular Std Book" panose="020B0604020101020102" pitchFamily="34" charset="77"/>
              </a:defRPr>
            </a:lvl1pPr>
          </a:lstStyle>
          <a:p>
            <a:r>
              <a:rPr lang="nb-NO"/>
              <a:t>15.02.2019</a:t>
            </a:r>
          </a:p>
        </p:txBody>
      </p:sp>
      <p:sp>
        <p:nvSpPr>
          <p:cNvPr id="8" name="Plassholder for lysbildenummer 5">
            <a:extLst>
              <a:ext uri="{FF2B5EF4-FFF2-40B4-BE49-F238E27FC236}">
                <a16:creationId xmlns:a16="http://schemas.microsoft.com/office/drawing/2014/main" id="{0432FE06-1E9D-D742-B889-87380C8FC2B6}"/>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Circular Std Book" panose="020B0604020101020102" pitchFamily="34" charset="77"/>
                <a:cs typeface="Circular Std Book" panose="020B0604020101020102" pitchFamily="34" charset="77"/>
              </a:defRPr>
            </a:lvl1pPr>
          </a:lstStyle>
          <a:p>
            <a:fld id="{1B848CFE-08FE-654C-8A49-98896CE6F7B5}" type="slidenum">
              <a:rPr lang="nb-NO" smtClean="0"/>
              <a:pPr/>
              <a:t>‹#›</a:t>
            </a:fld>
            <a:endParaRPr lang="nb-NO"/>
          </a:p>
        </p:txBody>
      </p:sp>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pic>
        <p:nvPicPr>
          <p:cNvPr id="11" name="Grafikk 7">
            <a:extLst>
              <a:ext uri="{FF2B5EF4-FFF2-40B4-BE49-F238E27FC236}">
                <a16:creationId xmlns:a16="http://schemas.microsoft.com/office/drawing/2014/main" id="{D7BBB7EF-B976-074C-865D-26420DE576E9}"/>
              </a:ext>
            </a:extLst>
          </p:cNvPr>
          <p:cNvPicPr>
            <a:picLocks noChangeAspect="1"/>
          </p:cNvPicPr>
          <p:nvPr/>
        </p:nvPicPr>
        <p:blipFill>
          <a:blip r:embed="rId2"/>
          <a:stretch>
            <a:fillRect/>
          </a:stretch>
        </p:blipFill>
        <p:spPr>
          <a:xfrm>
            <a:off x="467137" y="401309"/>
            <a:ext cx="1821851" cy="358927"/>
          </a:xfrm>
          <a:prstGeom prst="rect">
            <a:avLst/>
          </a:prstGeom>
        </p:spPr>
      </p:pic>
      <p:pic>
        <p:nvPicPr>
          <p:cNvPr id="9" name="Grafikk 7">
            <a:extLst>
              <a:ext uri="{FF2B5EF4-FFF2-40B4-BE49-F238E27FC236}">
                <a16:creationId xmlns:a16="http://schemas.microsoft.com/office/drawing/2014/main" id="{9F7D1DB1-8433-1B41-9DF2-DFD400F1FF0D}"/>
              </a:ext>
            </a:extLst>
          </p:cNvPr>
          <p:cNvPicPr>
            <a:picLocks noChangeAspect="1"/>
          </p:cNvPicPr>
          <p:nvPr userDrawn="1"/>
        </p:nvPicPr>
        <p:blipFill>
          <a:blip r:embed="rId2"/>
          <a:stretch>
            <a:fillRect/>
          </a:stretch>
        </p:blipFill>
        <p:spPr>
          <a:xfrm>
            <a:off x="467137" y="401309"/>
            <a:ext cx="1821851" cy="358927"/>
          </a:xfrm>
          <a:prstGeom prst="rect">
            <a:avLst/>
          </a:prstGeom>
        </p:spPr>
      </p:pic>
    </p:spTree>
    <p:extLst>
      <p:ext uri="{BB962C8B-B14F-4D97-AF65-F5344CB8AC3E}">
        <p14:creationId xmlns:p14="http://schemas.microsoft.com/office/powerpoint/2010/main" val="419599299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Deloverskrift-lilla">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2BC660EF-8941-7249-8A41-737BBA10A666}"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542551D8-8D62-45D7-8E82-B4D3F3B9AA7A}"/>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16954283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Deloverskrift-grønn">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B73B96FB-0152-EE47-A717-304DDA13336E}"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EA253783-6357-4ED1-AD8D-F57B5232C2F9}"/>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70878121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F3E02ABA-E3F1-994B-9CDC-C035E2122860}"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3" name="Text Placeholder 2">
            <a:extLst>
              <a:ext uri="{FF2B5EF4-FFF2-40B4-BE49-F238E27FC236}">
                <a16:creationId xmlns:a16="http://schemas.microsoft.com/office/drawing/2014/main" id="{292A244C-306B-43F6-BDB6-FD2C2746248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146014464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F3E02ABA-E3F1-994B-9CDC-C035E2122860}" type="datetime1">
              <a:rPr lang="nb-NO" smtClean="0"/>
              <a:pPr/>
              <a:t>24.02.2025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r>
              <a:rPr lang="nb-NO"/>
              <a:t>Valgkonferansen 2025</a:t>
            </a:r>
            <a:endParaRPr lang="nb-NO" dirty="0"/>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9" name="Grafikk 7">
            <a:extLst>
              <a:ext uri="{FF2B5EF4-FFF2-40B4-BE49-F238E27FC236}">
                <a16:creationId xmlns:a16="http://schemas.microsoft.com/office/drawing/2014/main" id="{76D51CE8-33CC-43C7-9198-2F2261C89B3F}"/>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413388708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6E32-6B64-7844-9586-387914CE67C9}"/>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C934EEE9-0797-2C4D-B1BB-47120F0183D7}"/>
              </a:ext>
            </a:extLst>
          </p:cNvPr>
          <p:cNvSpPr>
            <a:spLocks noGrp="1"/>
          </p:cNvSpPr>
          <p:nvPr>
            <p:ph type="dt" sz="half" idx="10"/>
          </p:nvPr>
        </p:nvSpPr>
        <p:spPr/>
        <p:txBody>
          <a:bodyPr/>
          <a:lstStyle/>
          <a:p>
            <a:fld id="{DA673DF2-BCE4-A94F-8D68-C834B7349F1B}" type="datetime1">
              <a:rPr lang="nb-NO" smtClean="0"/>
              <a:t>24.02.2025</a:t>
            </a:fld>
            <a:endParaRPr lang="nb-NO"/>
          </a:p>
        </p:txBody>
      </p:sp>
      <p:sp>
        <p:nvSpPr>
          <p:cNvPr id="6" name="Plassholder for bunntekst 5">
            <a:extLst>
              <a:ext uri="{FF2B5EF4-FFF2-40B4-BE49-F238E27FC236}">
                <a16:creationId xmlns:a16="http://schemas.microsoft.com/office/drawing/2014/main" id="{79B74219-BB42-0F4F-A7D9-1C858E1879D3}"/>
              </a:ext>
            </a:extLst>
          </p:cNvPr>
          <p:cNvSpPr>
            <a:spLocks noGrp="1"/>
          </p:cNvSpPr>
          <p:nvPr>
            <p:ph type="ftr" sz="quarter" idx="11"/>
          </p:nvPr>
        </p:nvSpPr>
        <p:spPr/>
        <p:txBody>
          <a:bodyPr/>
          <a:lstStyle/>
          <a:p>
            <a:r>
              <a:rPr lang="nb-NO"/>
              <a:t>Valgkonferansen 2025</a:t>
            </a:r>
          </a:p>
        </p:txBody>
      </p:sp>
      <p:sp>
        <p:nvSpPr>
          <p:cNvPr id="7" name="Plassholder for lysbildenummer 6">
            <a:extLst>
              <a:ext uri="{FF2B5EF4-FFF2-40B4-BE49-F238E27FC236}">
                <a16:creationId xmlns:a16="http://schemas.microsoft.com/office/drawing/2014/main" id="{3F9B54AD-9CEA-124E-8F2F-C6B5E213F9A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Content Placeholder 7">
            <a:extLst>
              <a:ext uri="{FF2B5EF4-FFF2-40B4-BE49-F238E27FC236}">
                <a16:creationId xmlns:a16="http://schemas.microsoft.com/office/drawing/2014/main" id="{924E9B25-887B-41EE-B3E0-46C32F3EDCE9}"/>
              </a:ext>
            </a:extLst>
          </p:cNvPr>
          <p:cNvSpPr>
            <a:spLocks noGrp="1"/>
          </p:cNvSpPr>
          <p:nvPr>
            <p:ph sz="quarter" idx="13"/>
          </p:nvPr>
        </p:nvSpPr>
        <p:spPr>
          <a:xfrm>
            <a:off x="467140" y="2196886"/>
            <a:ext cx="5552661" cy="3892488"/>
          </a:xfrm>
          <a:prstGeom prst="rect">
            <a:avLst/>
          </a:prstGeom>
        </p:spPr>
        <p:txBody>
          <a:bodyPr lIns="91440" tIns="45720" rIns="91440" bIns="45720"/>
          <a:lstStyle/>
          <a:p>
            <a:pPr lvl="0"/>
            <a:r>
              <a:rPr lang="nb-NO"/>
              <a:t>Klikk for å redigere tekststiler i malen</a:t>
            </a:r>
          </a:p>
        </p:txBody>
      </p:sp>
      <p:sp>
        <p:nvSpPr>
          <p:cNvPr id="11" name="Content Placeholder 10">
            <a:extLst>
              <a:ext uri="{FF2B5EF4-FFF2-40B4-BE49-F238E27FC236}">
                <a16:creationId xmlns:a16="http://schemas.microsoft.com/office/drawing/2014/main" id="{5BC416B9-351E-4819-8BA8-99167DEBAA34}"/>
              </a:ext>
            </a:extLst>
          </p:cNvPr>
          <p:cNvSpPr>
            <a:spLocks noGrp="1"/>
          </p:cNvSpPr>
          <p:nvPr>
            <p:ph sz="quarter" idx="14"/>
          </p:nvPr>
        </p:nvSpPr>
        <p:spPr>
          <a:xfrm>
            <a:off x="6172200" y="2196886"/>
            <a:ext cx="5552661" cy="3892488"/>
          </a:xfrm>
          <a:prstGeom prst="rect">
            <a:avLst/>
          </a:prstGeom>
        </p:spPr>
        <p:txBody>
          <a:bodyPr lIns="91440" tIns="45720" rIns="91440" bIns="45720"/>
          <a:lstStyle/>
          <a:p>
            <a:pPr lvl="0"/>
            <a:r>
              <a:rPr lang="nb-NO"/>
              <a:t>Klikk for å redigere tekststiler i malen</a:t>
            </a:r>
          </a:p>
        </p:txBody>
      </p:sp>
    </p:spTree>
    <p:extLst>
      <p:ext uri="{BB962C8B-B14F-4D97-AF65-F5344CB8AC3E}">
        <p14:creationId xmlns:p14="http://schemas.microsoft.com/office/powerpoint/2010/main" val="390805723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643602-F6E1-1744-998B-F3DD7E6FC2BD}"/>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AE4FA55B-96E1-354E-B16A-BF7C0F518013}"/>
              </a:ext>
            </a:extLst>
          </p:cNvPr>
          <p:cNvSpPr>
            <a:spLocks noGrp="1"/>
          </p:cNvSpPr>
          <p:nvPr>
            <p:ph type="dt" sz="half" idx="10"/>
          </p:nvPr>
        </p:nvSpPr>
        <p:spPr/>
        <p:txBody>
          <a:bodyPr/>
          <a:lstStyle/>
          <a:p>
            <a:fld id="{97513769-0C69-264E-AAA8-0104A3D496AA}" type="datetime1">
              <a:rPr lang="nb-NO" smtClean="0"/>
              <a:t>24.02.2025</a:t>
            </a:fld>
            <a:endParaRPr lang="nb-NO"/>
          </a:p>
        </p:txBody>
      </p:sp>
      <p:sp>
        <p:nvSpPr>
          <p:cNvPr id="4" name="Plassholder for bunntekst 3">
            <a:extLst>
              <a:ext uri="{FF2B5EF4-FFF2-40B4-BE49-F238E27FC236}">
                <a16:creationId xmlns:a16="http://schemas.microsoft.com/office/drawing/2014/main" id="{9FB10164-9323-9B4B-8611-8478221FE61B}"/>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37E146B0-4950-4F4A-B75D-71394A21EF96}"/>
              </a:ext>
            </a:extLst>
          </p:cNvPr>
          <p:cNvSpPr>
            <a:spLocks noGrp="1"/>
          </p:cNvSpPr>
          <p:nvPr>
            <p:ph type="sldNum" sz="quarter" idx="12"/>
          </p:nvPr>
        </p:nvSpPr>
        <p:spPr/>
        <p:txBody>
          <a:bodyPr/>
          <a:lstStyle/>
          <a:p>
            <a:fld id="{1B848CFE-08FE-654C-8A49-98896CE6F7B5}" type="slidenum">
              <a:rPr lang="nb-NO" smtClean="0"/>
              <a:t>‹#›</a:t>
            </a:fld>
            <a:endParaRPr lang="nb-NO"/>
          </a:p>
        </p:txBody>
      </p:sp>
    </p:spTree>
    <p:extLst>
      <p:ext uri="{BB962C8B-B14F-4D97-AF65-F5344CB8AC3E}">
        <p14:creationId xmlns:p14="http://schemas.microsoft.com/office/powerpoint/2010/main" val="63129836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4.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D3E3AC-807C-3447-A4DF-B9B1ED49AC3F}"/>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29576FE-0FF7-9F42-8F40-329E2683F22C}"/>
              </a:ext>
            </a:extLst>
          </p:cNvPr>
          <p:cNvSpPr>
            <a:spLocks noGrp="1"/>
          </p:cNvSpPr>
          <p:nvPr>
            <p:ph type="body" idx="1"/>
          </p:nvPr>
        </p:nvSpPr>
        <p:spPr>
          <a:xfrm>
            <a:off x="467138" y="2196887"/>
            <a:ext cx="11257723" cy="3859356"/>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A005CC8-B480-154F-A858-0FCB4CCC7CC0}"/>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ircular Std Book" panose="020B0604020101020102" pitchFamily="34" charset="77"/>
              </a:defRPr>
            </a:lvl1pPr>
          </a:lstStyle>
          <a:p>
            <a:fld id="{DF83A950-9B27-0147-8959-78A35DD066F6}" type="datetime1">
              <a:rPr lang="nb-NO" smtClean="0"/>
              <a:pPr/>
              <a:t>24.02.2025</a:t>
            </a:fld>
            <a:endParaRPr lang="nb-NO" dirty="0"/>
          </a:p>
        </p:txBody>
      </p:sp>
      <p:sp>
        <p:nvSpPr>
          <p:cNvPr id="5" name="Plassholder for bunntekst 4">
            <a:extLst>
              <a:ext uri="{FF2B5EF4-FFF2-40B4-BE49-F238E27FC236}">
                <a16:creationId xmlns:a16="http://schemas.microsoft.com/office/drawing/2014/main" id="{9087464F-A8FD-3A44-BF92-BC5460E40D8A}"/>
              </a:ext>
            </a:extLst>
          </p:cNvPr>
          <p:cNvSpPr>
            <a:spLocks noGrp="1"/>
          </p:cNvSpPr>
          <p:nvPr>
            <p:ph type="ftr" sz="quarter" idx="3"/>
          </p:nvPr>
        </p:nvSpPr>
        <p:spPr>
          <a:xfrm>
            <a:off x="4038600" y="61964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ircular Std Book" panose="020B0604020101020102" pitchFamily="34" charset="77"/>
              </a:defRPr>
            </a:lvl1pPr>
          </a:lstStyle>
          <a:p>
            <a:r>
              <a:rPr lang="nb-NO" dirty="0"/>
              <a:t>Valgkonferansen 2025</a:t>
            </a:r>
          </a:p>
        </p:txBody>
      </p:sp>
      <p:sp>
        <p:nvSpPr>
          <p:cNvPr id="6" name="Plassholder for lysbildenummer 5">
            <a:extLst>
              <a:ext uri="{FF2B5EF4-FFF2-40B4-BE49-F238E27FC236}">
                <a16:creationId xmlns:a16="http://schemas.microsoft.com/office/drawing/2014/main" id="{D52836E2-55F5-FF4E-942C-2B704C2C12D1}"/>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ircular Std Book" panose="020B0604020101020102" pitchFamily="34" charset="77"/>
              </a:defRPr>
            </a:lvl1pPr>
          </a:lstStyle>
          <a:p>
            <a:fld id="{1B848CFE-08FE-654C-8A49-98896CE6F7B5}" type="slidenum">
              <a:rPr lang="nb-NO" smtClean="0"/>
              <a:pPr/>
              <a:t>‹#›</a:t>
            </a:fld>
            <a:endParaRPr lang="nb-NO" dirty="0"/>
          </a:p>
        </p:txBody>
      </p:sp>
      <p:sp>
        <p:nvSpPr>
          <p:cNvPr id="7" name="Rektangel 6">
            <a:extLst>
              <a:ext uri="{FF2B5EF4-FFF2-40B4-BE49-F238E27FC236}">
                <a16:creationId xmlns:a16="http://schemas.microsoft.com/office/drawing/2014/main" id="{214E54E4-E9F9-534E-8C65-0F6EE354CCB4}"/>
              </a:ext>
            </a:extLst>
          </p:cNvPr>
          <p:cNvSpPr/>
          <p:nvPr/>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3C5A7A3A-938C-E34F-89EB-23B443566426}"/>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7">
            <a:extLst>
              <a:ext uri="{FF2B5EF4-FFF2-40B4-BE49-F238E27FC236}">
                <a16:creationId xmlns:a16="http://schemas.microsoft.com/office/drawing/2014/main" id="{D9DE7D28-813F-4167-A05C-F6742576F787}"/>
              </a:ext>
            </a:extLst>
          </p:cNvPr>
          <p:cNvPicPr>
            <a:picLocks noChangeAspect="1"/>
          </p:cNvPicPr>
          <p:nvPr userDrawn="1"/>
        </p:nvPicPr>
        <p:blipFill>
          <a:blip r:embed="rId20"/>
          <a:stretch>
            <a:fillRect/>
          </a:stretch>
        </p:blipFill>
        <p:spPr>
          <a:xfrm>
            <a:off x="467137" y="401309"/>
            <a:ext cx="1821851" cy="358927"/>
          </a:xfrm>
          <a:prstGeom prst="rect">
            <a:avLst/>
          </a:prstGeom>
        </p:spPr>
      </p:pic>
    </p:spTree>
    <p:extLst>
      <p:ext uri="{BB962C8B-B14F-4D97-AF65-F5344CB8AC3E}">
        <p14:creationId xmlns:p14="http://schemas.microsoft.com/office/powerpoint/2010/main" val="2741382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50" r:id="rId14"/>
    <p:sldLayoutId id="2147483663" r:id="rId15"/>
    <p:sldLayoutId id="2147483664" r:id="rId16"/>
    <p:sldLayoutId id="2147483662" r:id="rId17"/>
    <p:sldLayoutId id="2147483679" r:id="rId18"/>
  </p:sldLayoutIdLst>
  <p:hf hdr="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Circular St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ircular Std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D3E3AC-807C-3447-A4DF-B9B1ED49AC3F}"/>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29576FE-0FF7-9F42-8F40-329E2683F22C}"/>
              </a:ext>
            </a:extLst>
          </p:cNvPr>
          <p:cNvSpPr>
            <a:spLocks noGrp="1"/>
          </p:cNvSpPr>
          <p:nvPr>
            <p:ph type="body" idx="1"/>
          </p:nvPr>
        </p:nvSpPr>
        <p:spPr>
          <a:xfrm>
            <a:off x="467138" y="2196887"/>
            <a:ext cx="11257723" cy="3859356"/>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A005CC8-B480-154F-A858-0FCB4CCC7CC0}"/>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ircular Std Book" panose="020B0604020101020102" pitchFamily="34" charset="77"/>
              </a:defRPr>
            </a:lvl1pPr>
          </a:lstStyle>
          <a:p>
            <a:fld id="{DB15447A-A2F2-40E8-A63A-BC277D717766}" type="datetime1">
              <a:rPr lang="nb-NO" smtClean="0"/>
              <a:t>24.02.2025</a:t>
            </a:fld>
            <a:endParaRPr lang="nb-NO" dirty="0"/>
          </a:p>
        </p:txBody>
      </p:sp>
      <p:sp>
        <p:nvSpPr>
          <p:cNvPr id="5" name="Plassholder for bunntekst 4">
            <a:extLst>
              <a:ext uri="{FF2B5EF4-FFF2-40B4-BE49-F238E27FC236}">
                <a16:creationId xmlns:a16="http://schemas.microsoft.com/office/drawing/2014/main" id="{9087464F-A8FD-3A44-BF92-BC5460E40D8A}"/>
              </a:ext>
            </a:extLst>
          </p:cNvPr>
          <p:cNvSpPr>
            <a:spLocks noGrp="1"/>
          </p:cNvSpPr>
          <p:nvPr>
            <p:ph type="ftr" sz="quarter" idx="3"/>
          </p:nvPr>
        </p:nvSpPr>
        <p:spPr>
          <a:xfrm>
            <a:off x="4038600" y="61964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ircular Std Book" panose="020B0604020101020102" pitchFamily="34" charset="77"/>
              </a:defRPr>
            </a:lvl1pPr>
          </a:lstStyle>
          <a:p>
            <a:r>
              <a:rPr lang="nb-NO" dirty="0"/>
              <a:t>Valgkonferansen 2025</a:t>
            </a:r>
          </a:p>
        </p:txBody>
      </p:sp>
      <p:sp>
        <p:nvSpPr>
          <p:cNvPr id="6" name="Plassholder for lysbildenummer 5">
            <a:extLst>
              <a:ext uri="{FF2B5EF4-FFF2-40B4-BE49-F238E27FC236}">
                <a16:creationId xmlns:a16="http://schemas.microsoft.com/office/drawing/2014/main" id="{D52836E2-55F5-FF4E-942C-2B704C2C12D1}"/>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ircular Std Book" panose="020B0604020101020102" pitchFamily="34" charset="77"/>
              </a:defRPr>
            </a:lvl1pPr>
          </a:lstStyle>
          <a:p>
            <a:fld id="{1B848CFE-08FE-654C-8A49-98896CE6F7B5}" type="slidenum">
              <a:rPr lang="nb-NO" smtClean="0"/>
              <a:pPr/>
              <a:t>‹#›</a:t>
            </a:fld>
            <a:endParaRPr lang="nb-NO" dirty="0"/>
          </a:p>
        </p:txBody>
      </p:sp>
      <p:sp>
        <p:nvSpPr>
          <p:cNvPr id="7" name="Rektangel 6">
            <a:extLst>
              <a:ext uri="{FF2B5EF4-FFF2-40B4-BE49-F238E27FC236}">
                <a16:creationId xmlns:a16="http://schemas.microsoft.com/office/drawing/2014/main" id="{214E54E4-E9F9-534E-8C65-0F6EE354CCB4}"/>
              </a:ext>
            </a:extLst>
          </p:cNvPr>
          <p:cNvSpPr/>
          <p:nvPr/>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3C5A7A3A-938C-E34F-89EB-23B443566426}"/>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7">
            <a:extLst>
              <a:ext uri="{FF2B5EF4-FFF2-40B4-BE49-F238E27FC236}">
                <a16:creationId xmlns:a16="http://schemas.microsoft.com/office/drawing/2014/main" id="{CAF6C6B9-C872-4145-933B-BB7445976623}"/>
              </a:ext>
            </a:extLst>
          </p:cNvPr>
          <p:cNvPicPr>
            <a:picLocks noChangeAspect="1"/>
          </p:cNvPicPr>
          <p:nvPr userDrawn="1"/>
        </p:nvPicPr>
        <p:blipFill>
          <a:blip r:embed="rId21"/>
          <a:stretch>
            <a:fillRect/>
          </a:stretch>
        </p:blipFill>
        <p:spPr>
          <a:xfrm>
            <a:off x="467139" y="365604"/>
            <a:ext cx="2013302" cy="394632"/>
          </a:xfrm>
          <a:prstGeom prst="rect">
            <a:avLst/>
          </a:prstGeom>
        </p:spPr>
      </p:pic>
    </p:spTree>
    <p:extLst>
      <p:ext uri="{BB962C8B-B14F-4D97-AF65-F5344CB8AC3E}">
        <p14:creationId xmlns:p14="http://schemas.microsoft.com/office/powerpoint/2010/main" val="27413821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697" r:id="rId18"/>
    <p:sldLayoutId id="2147483698" r:id="rId19"/>
  </p:sldLayoutIdLst>
  <p:hf hdr="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Circular St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ircular Std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3.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valgmedarbeiderportalen.valg.no/"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1A64B4-2D15-494A-AC58-98B1D34B5ACC}"/>
              </a:ext>
            </a:extLst>
          </p:cNvPr>
          <p:cNvSpPr>
            <a:spLocks noGrp="1"/>
          </p:cNvSpPr>
          <p:nvPr>
            <p:ph type="ctrTitle"/>
          </p:nvPr>
        </p:nvSpPr>
        <p:spPr/>
        <p:txBody>
          <a:bodyPr/>
          <a:lstStyle/>
          <a:p>
            <a:r>
              <a:rPr lang="nb-NO" dirty="0"/>
              <a:t>Introduksjon til valg</a:t>
            </a:r>
          </a:p>
        </p:txBody>
      </p:sp>
      <p:sp>
        <p:nvSpPr>
          <p:cNvPr id="3" name="Undertittel 2">
            <a:extLst>
              <a:ext uri="{FF2B5EF4-FFF2-40B4-BE49-F238E27FC236}">
                <a16:creationId xmlns:a16="http://schemas.microsoft.com/office/drawing/2014/main" id="{2AA39CC7-6780-2345-B464-47C57D547B8E}"/>
              </a:ext>
            </a:extLst>
          </p:cNvPr>
          <p:cNvSpPr>
            <a:spLocks noGrp="1"/>
          </p:cNvSpPr>
          <p:nvPr>
            <p:ph type="subTitle" idx="1"/>
          </p:nvPr>
        </p:nvSpPr>
        <p:spPr/>
        <p:txBody>
          <a:bodyPr vert="horz" lIns="360000" tIns="0" rIns="360000" bIns="360000" rtlCol="0" anchor="t">
            <a:normAutofit/>
          </a:bodyPr>
          <a:lstStyle/>
          <a:p>
            <a:r>
              <a:rPr lang="nb-NO" dirty="0"/>
              <a:t>Anders Skaalgaard og Mina Izadifar </a:t>
            </a:r>
          </a:p>
        </p:txBody>
      </p:sp>
    </p:spTree>
    <p:extLst>
      <p:ext uri="{BB962C8B-B14F-4D97-AF65-F5344CB8AC3E}">
        <p14:creationId xmlns:p14="http://schemas.microsoft.com/office/powerpoint/2010/main" val="108807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Praktiske forberedelser</a:t>
            </a:r>
          </a:p>
        </p:txBody>
      </p:sp>
      <p:sp>
        <p:nvSpPr>
          <p:cNvPr id="3" name="Plassholder for tekst 2">
            <a:extLst>
              <a:ext uri="{FF2B5EF4-FFF2-40B4-BE49-F238E27FC236}">
                <a16:creationId xmlns:a16="http://schemas.microsoft.com/office/drawing/2014/main" id="{9E69859B-0F2F-4040-B061-035D9440160D}"/>
              </a:ext>
            </a:extLst>
          </p:cNvPr>
          <p:cNvSpPr>
            <a:spLocks noGrp="1"/>
          </p:cNvSpPr>
          <p:nvPr>
            <p:ph type="body" idx="1"/>
          </p:nvPr>
        </p:nvSpPr>
        <p:spPr/>
        <p:txBody>
          <a:bodyPr vert="horz" lIns="91440" tIns="45720" rIns="91440" bIns="45720" rtlCol="0" anchor="t">
            <a:normAutofit/>
          </a:bodyPr>
          <a:lstStyle/>
          <a:p>
            <a:endParaRPr lang="nb-NO" dirty="0"/>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ea typeface="+mn-lt"/>
                <a:cs typeface="+mn-lt"/>
              </a:rPr>
              <a:t>Valgkonferansen 2025</a:t>
            </a:r>
            <a:endParaRPr lang="nb-NO" dirty="0"/>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10</a:t>
            </a:fld>
            <a:endParaRPr lang="nb-NO"/>
          </a:p>
        </p:txBody>
      </p:sp>
    </p:spTree>
    <p:extLst>
      <p:ext uri="{BB962C8B-B14F-4D97-AF65-F5344CB8AC3E}">
        <p14:creationId xmlns:p14="http://schemas.microsoft.com/office/powerpoint/2010/main" val="210507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2436EA2-083D-F412-2ACC-EEF2C65844CB}"/>
              </a:ext>
            </a:extLst>
          </p:cNvPr>
          <p:cNvSpPr>
            <a:spLocks noGrp="1"/>
          </p:cNvSpPr>
          <p:nvPr>
            <p:ph type="dt" sz="half" idx="13"/>
          </p:nvPr>
        </p:nvSpPr>
        <p:spPr/>
        <p:txBody>
          <a:bodyPr/>
          <a:lstStyle/>
          <a:p>
            <a:fld id="{DF83A950-9B27-0147-8959-78A35DD066F6}" type="datetime1">
              <a:rPr lang="nb-NO" smtClean="0"/>
              <a:pPr/>
              <a:t>24.02.2025</a:t>
            </a:fld>
            <a:endParaRPr lang="nb-NO" dirty="0"/>
          </a:p>
        </p:txBody>
      </p:sp>
      <p:sp>
        <p:nvSpPr>
          <p:cNvPr id="6" name="Plassholder for lysbildenummer 5">
            <a:extLst>
              <a:ext uri="{FF2B5EF4-FFF2-40B4-BE49-F238E27FC236}">
                <a16:creationId xmlns:a16="http://schemas.microsoft.com/office/drawing/2014/main" id="{0F2292B0-8541-475B-11F3-65713F4C5F66}"/>
              </a:ext>
            </a:extLst>
          </p:cNvPr>
          <p:cNvSpPr>
            <a:spLocks noGrp="1"/>
          </p:cNvSpPr>
          <p:nvPr>
            <p:ph type="sldNum" sz="quarter" idx="15"/>
          </p:nvPr>
        </p:nvSpPr>
        <p:spPr/>
        <p:txBody>
          <a:bodyPr/>
          <a:lstStyle/>
          <a:p>
            <a:fld id="{1B848CFE-08FE-654C-8A49-98896CE6F7B5}" type="slidenum">
              <a:rPr lang="nb-NO" smtClean="0"/>
              <a:pPr/>
              <a:t>11</a:t>
            </a:fld>
            <a:endParaRPr lang="nb-NO" dirty="0"/>
          </a:p>
        </p:txBody>
      </p:sp>
      <p:sp>
        <p:nvSpPr>
          <p:cNvPr id="3" name="Plassholder for bunntekst 4">
            <a:extLst>
              <a:ext uri="{FF2B5EF4-FFF2-40B4-BE49-F238E27FC236}">
                <a16:creationId xmlns:a16="http://schemas.microsoft.com/office/drawing/2014/main" id="{DC8C8C4F-014D-AB32-00EC-4404E1391A9A}"/>
              </a:ext>
            </a:extLst>
          </p:cNvPr>
          <p:cNvSpPr>
            <a:spLocks noGrp="1"/>
          </p:cNvSpPr>
          <p:nvPr>
            <p:ph type="ftr" sz="quarter" idx="14"/>
          </p:nvPr>
        </p:nvSpPr>
        <p:spPr>
          <a:xfrm>
            <a:off x="4038600" y="6196400"/>
            <a:ext cx="4114800" cy="365125"/>
          </a:xfrm>
        </p:spPr>
        <p:txBody>
          <a:bodyPr/>
          <a:lstStyle/>
          <a:p>
            <a:r>
              <a:rPr lang="nb-NO" dirty="0"/>
              <a:t>Valgkonferansen 2025</a:t>
            </a:r>
          </a:p>
        </p:txBody>
      </p:sp>
      <p:sp>
        <p:nvSpPr>
          <p:cNvPr id="2" name="TekstSylinder 1">
            <a:extLst>
              <a:ext uri="{FF2B5EF4-FFF2-40B4-BE49-F238E27FC236}">
                <a16:creationId xmlns:a16="http://schemas.microsoft.com/office/drawing/2014/main" id="{784C95AF-E8D9-A897-6743-B550E0E7C0E5}"/>
              </a:ext>
            </a:extLst>
          </p:cNvPr>
          <p:cNvSpPr txBox="1"/>
          <p:nvPr/>
        </p:nvSpPr>
        <p:spPr>
          <a:xfrm>
            <a:off x="2286000" y="1428750"/>
            <a:ext cx="7620000" cy="646331"/>
          </a:xfrm>
          <a:prstGeom prst="rect">
            <a:avLst/>
          </a:prstGeom>
          <a:noFill/>
        </p:spPr>
        <p:txBody>
          <a:bodyPr wrap="square" rtlCol="0">
            <a:spAutoFit/>
          </a:bodyPr>
          <a:lstStyle/>
          <a:p>
            <a:r>
              <a:rPr lang="nb-NO" sz="3600" b="1" dirty="0"/>
              <a:t>Delegert myndighet fra valgstyret </a:t>
            </a:r>
          </a:p>
        </p:txBody>
      </p:sp>
      <p:pic>
        <p:nvPicPr>
          <p:cNvPr id="7" name="Grafikk 6" descr="Styreledere med heldekkende fyll">
            <a:extLst>
              <a:ext uri="{FF2B5EF4-FFF2-40B4-BE49-F238E27FC236}">
                <a16:creationId xmlns:a16="http://schemas.microsoft.com/office/drawing/2014/main" id="{0419EF53-006E-2191-F039-E6A0A14C31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7578" y="3429000"/>
            <a:ext cx="914400" cy="914400"/>
          </a:xfrm>
          <a:prstGeom prst="rect">
            <a:avLst/>
          </a:prstGeom>
        </p:spPr>
      </p:pic>
      <p:pic>
        <p:nvPicPr>
          <p:cNvPr id="9" name="Grafikk 8" descr="Instruktørstol med heldekkende fyll">
            <a:extLst>
              <a:ext uri="{FF2B5EF4-FFF2-40B4-BE49-F238E27FC236}">
                <a16:creationId xmlns:a16="http://schemas.microsoft.com/office/drawing/2014/main" id="{BE0CFAF3-8DDB-A945-8F83-41ACC3B91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3429000"/>
            <a:ext cx="914400" cy="914400"/>
          </a:xfrm>
          <a:prstGeom prst="rect">
            <a:avLst/>
          </a:prstGeom>
        </p:spPr>
      </p:pic>
      <p:pic>
        <p:nvPicPr>
          <p:cNvPr id="15" name="Grafikk 14" descr="Målgruppe med heldekkende fyll">
            <a:extLst>
              <a:ext uri="{FF2B5EF4-FFF2-40B4-BE49-F238E27FC236}">
                <a16:creationId xmlns:a16="http://schemas.microsoft.com/office/drawing/2014/main" id="{E89A2830-BC3C-FB1F-9061-C82D433139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51761" y="3429000"/>
            <a:ext cx="914400" cy="914400"/>
          </a:xfrm>
          <a:prstGeom prst="rect">
            <a:avLst/>
          </a:prstGeom>
        </p:spPr>
      </p:pic>
      <p:cxnSp>
        <p:nvCxnSpPr>
          <p:cNvPr id="17" name="Rett pilkobling 16">
            <a:extLst>
              <a:ext uri="{FF2B5EF4-FFF2-40B4-BE49-F238E27FC236}">
                <a16:creationId xmlns:a16="http://schemas.microsoft.com/office/drawing/2014/main" id="{D967472D-E452-61EA-3511-26C3D1ABF7B4}"/>
              </a:ext>
            </a:extLst>
          </p:cNvPr>
          <p:cNvCxnSpPr>
            <a:cxnSpLocks/>
          </p:cNvCxnSpPr>
          <p:nvPr/>
        </p:nvCxnSpPr>
        <p:spPr>
          <a:xfrm>
            <a:off x="3095625" y="3830534"/>
            <a:ext cx="20972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Rett pilkobling 18">
            <a:extLst>
              <a:ext uri="{FF2B5EF4-FFF2-40B4-BE49-F238E27FC236}">
                <a16:creationId xmlns:a16="http://schemas.microsoft.com/office/drawing/2014/main" id="{424FE758-0CDC-DBD8-1CE8-4F1916353B1B}"/>
              </a:ext>
            </a:extLst>
          </p:cNvPr>
          <p:cNvCxnSpPr>
            <a:cxnSpLocks/>
          </p:cNvCxnSpPr>
          <p:nvPr/>
        </p:nvCxnSpPr>
        <p:spPr>
          <a:xfrm>
            <a:off x="6862762" y="3830534"/>
            <a:ext cx="21188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68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9A379E8-009D-EF3D-D3B4-94494F81C7DF}"/>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56D14C4C-3F10-F570-B586-EA96B0962F3D}"/>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BC17F831-C197-C41A-A37B-CAAC2DEB2F9A}"/>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12</a:t>
            </a:fld>
            <a:endParaRPr lang="nb-NO"/>
          </a:p>
        </p:txBody>
      </p:sp>
      <p:pic>
        <p:nvPicPr>
          <p:cNvPr id="9" name="Plassholder for bilde 8" descr="Ledelse med heldekkende fyll">
            <a:extLst>
              <a:ext uri="{FF2B5EF4-FFF2-40B4-BE49-F238E27FC236}">
                <a16:creationId xmlns:a16="http://schemas.microsoft.com/office/drawing/2014/main" id="{4F7E2B9A-2C64-935A-9C03-28D36459E728}"/>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297226" y="2196886"/>
            <a:ext cx="3892488" cy="3892488"/>
          </a:xfrm>
        </p:spPr>
      </p:pic>
      <p:pic>
        <p:nvPicPr>
          <p:cNvPr id="13" name="Plassholder for innhold 12" descr="Lukk med heldekkende fyll">
            <a:extLst>
              <a:ext uri="{FF2B5EF4-FFF2-40B4-BE49-F238E27FC236}">
                <a16:creationId xmlns:a16="http://schemas.microsoft.com/office/drawing/2014/main" id="{CE5CB517-C239-4075-127E-1F4AA2759ECF}"/>
              </a:ext>
            </a:extLst>
          </p:cNvPr>
          <p:cNvPicPr>
            <a:picLocks noGrp="1" noChangeAspect="1"/>
          </p:cNvPicPr>
          <p:nvPr>
            <p:ph sz="quarter" idx="14"/>
          </p:nvPr>
        </p:nvPicPr>
        <p:blipFill>
          <a:blip r:embed="rId5">
            <a:extLst>
              <a:ext uri="{96DAC541-7B7A-43D3-8B79-37D633B846F1}">
                <asvg:svgBlip xmlns:asvg="http://schemas.microsoft.com/office/drawing/2016/SVG/main" r:embed="rId6"/>
              </a:ext>
            </a:extLst>
          </a:blip>
          <a:stretch>
            <a:fillRect/>
          </a:stretch>
        </p:blipFill>
        <p:spPr>
          <a:xfrm>
            <a:off x="1767300" y="2762004"/>
            <a:ext cx="2938463" cy="2938463"/>
          </a:xfrm>
        </p:spPr>
      </p:pic>
      <p:pic>
        <p:nvPicPr>
          <p:cNvPr id="17" name="Grafikk 16" descr="Ledelse med heldekkende fyll">
            <a:extLst>
              <a:ext uri="{FF2B5EF4-FFF2-40B4-BE49-F238E27FC236}">
                <a16:creationId xmlns:a16="http://schemas.microsoft.com/office/drawing/2014/main" id="{B2C86887-8566-CEAD-146C-7792D6BF4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9973" y="2193496"/>
            <a:ext cx="3892487" cy="3892487"/>
          </a:xfrm>
          <a:prstGeom prst="rect">
            <a:avLst/>
          </a:prstGeom>
        </p:spPr>
      </p:pic>
      <p:sp>
        <p:nvSpPr>
          <p:cNvPr id="20" name="TekstSylinder 19">
            <a:extLst>
              <a:ext uri="{FF2B5EF4-FFF2-40B4-BE49-F238E27FC236}">
                <a16:creationId xmlns:a16="http://schemas.microsoft.com/office/drawing/2014/main" id="{1FAFF284-EAE8-6D5E-499F-60968753B534}"/>
              </a:ext>
            </a:extLst>
          </p:cNvPr>
          <p:cNvSpPr txBox="1"/>
          <p:nvPr/>
        </p:nvSpPr>
        <p:spPr>
          <a:xfrm>
            <a:off x="1666875" y="1720528"/>
            <a:ext cx="3429000" cy="523220"/>
          </a:xfrm>
          <a:prstGeom prst="rect">
            <a:avLst/>
          </a:prstGeom>
          <a:noFill/>
        </p:spPr>
        <p:txBody>
          <a:bodyPr wrap="square" rtlCol="0">
            <a:spAutoFit/>
          </a:bodyPr>
          <a:lstStyle/>
          <a:p>
            <a:r>
              <a:rPr lang="nb-NO" sz="2800" b="1" dirty="0"/>
              <a:t>Prinsipielle saker </a:t>
            </a:r>
          </a:p>
        </p:txBody>
      </p:sp>
      <p:sp>
        <p:nvSpPr>
          <p:cNvPr id="21" name="TekstSylinder 20">
            <a:extLst>
              <a:ext uri="{FF2B5EF4-FFF2-40B4-BE49-F238E27FC236}">
                <a16:creationId xmlns:a16="http://schemas.microsoft.com/office/drawing/2014/main" id="{0E0FAF4E-FEF8-37A0-5CAA-BB972469EB52}"/>
              </a:ext>
            </a:extLst>
          </p:cNvPr>
          <p:cNvSpPr txBox="1"/>
          <p:nvPr/>
        </p:nvSpPr>
        <p:spPr>
          <a:xfrm>
            <a:off x="6647536" y="1720528"/>
            <a:ext cx="4157360" cy="523220"/>
          </a:xfrm>
          <a:prstGeom prst="rect">
            <a:avLst/>
          </a:prstGeom>
          <a:noFill/>
        </p:spPr>
        <p:txBody>
          <a:bodyPr wrap="square" rtlCol="0">
            <a:spAutoFit/>
          </a:bodyPr>
          <a:lstStyle/>
          <a:p>
            <a:r>
              <a:rPr lang="nb-NO" sz="2800" b="1" dirty="0"/>
              <a:t>Ikke-prinsipielle saker</a:t>
            </a:r>
          </a:p>
        </p:txBody>
      </p:sp>
    </p:spTree>
    <p:extLst>
      <p:ext uri="{BB962C8B-B14F-4D97-AF65-F5344CB8AC3E}">
        <p14:creationId xmlns:p14="http://schemas.microsoft.com/office/powerpoint/2010/main" val="3333944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4027767A-949B-9C8F-1640-3908AB9CEEAF}"/>
              </a:ext>
            </a:extLst>
          </p:cNvPr>
          <p:cNvSpPr>
            <a:spLocks noGrp="1"/>
          </p:cNvSpPr>
          <p:nvPr>
            <p:ph idx="1"/>
          </p:nvPr>
        </p:nvSpPr>
        <p:spPr>
          <a:xfrm>
            <a:off x="467139" y="2017592"/>
            <a:ext cx="11257722" cy="3969085"/>
          </a:xfrm>
        </p:spPr>
        <p:txBody>
          <a:bodyPr vert="horz" lIns="91440" tIns="45720" rIns="91440" bIns="45720" rtlCol="0" anchor="t">
            <a:noAutofit/>
          </a:bodyPr>
          <a:lstStyle/>
          <a:p>
            <a:endParaRPr lang="nb-NO" dirty="0">
              <a:cs typeface="Arial"/>
            </a:endParaRPr>
          </a:p>
          <a:p>
            <a:r>
              <a:rPr lang="nb-NO" dirty="0">
                <a:cs typeface="Arial"/>
              </a:rPr>
              <a:t>Vedta stemmesteder, stemmekretser og åpningstider</a:t>
            </a:r>
            <a:endParaRPr lang="nb-NO" dirty="0"/>
          </a:p>
          <a:p>
            <a:r>
              <a:rPr lang="nb-NO" dirty="0">
                <a:cs typeface="Arial"/>
              </a:rPr>
              <a:t>Bestemme om det ved enkelte forhåndsstemmesteder skal benyttes stemmeseddelkonvolutt</a:t>
            </a:r>
          </a:p>
          <a:p>
            <a:r>
              <a:rPr lang="nb-NO" dirty="0">
                <a:cs typeface="Arial"/>
              </a:rPr>
              <a:t>Behandle forkastelser av stemmegivninger og stemmesedler</a:t>
            </a:r>
          </a:p>
          <a:p>
            <a:r>
              <a:rPr lang="nb-NO" dirty="0">
                <a:cs typeface="Arial"/>
              </a:rPr>
              <a:t>Behandle klager ved valget </a:t>
            </a:r>
          </a:p>
          <a:p>
            <a:endParaRPr lang="nb-NO" dirty="0">
              <a:cs typeface="Arial"/>
            </a:endParaRPr>
          </a:p>
          <a:p>
            <a:endParaRPr lang="nb-NO"/>
          </a:p>
        </p:txBody>
      </p:sp>
      <p:sp>
        <p:nvSpPr>
          <p:cNvPr id="5" name="Plassholder for bunntekst 4">
            <a:extLst>
              <a:ext uri="{FF2B5EF4-FFF2-40B4-BE49-F238E27FC236}">
                <a16:creationId xmlns:a16="http://schemas.microsoft.com/office/drawing/2014/main" id="{B6842443-8DDE-E9CE-41CE-2CF0C0BABF56}"/>
              </a:ext>
            </a:extLst>
          </p:cNvPr>
          <p:cNvSpPr>
            <a:spLocks noGrp="1"/>
          </p:cNvSpPr>
          <p:nvPr>
            <p:ph type="ftr" sz="quarter" idx="11"/>
          </p:nvPr>
        </p:nvSpPr>
        <p:spPr/>
        <p:txBody>
          <a:bodyPr/>
          <a:lstStyle/>
          <a:p>
            <a:r>
              <a:rPr lang="nb-NO"/>
              <a:t>Valgkonferansen 2025</a:t>
            </a:r>
          </a:p>
        </p:txBody>
      </p:sp>
      <p:sp>
        <p:nvSpPr>
          <p:cNvPr id="4" name="Plassholder for dato 3">
            <a:extLst>
              <a:ext uri="{FF2B5EF4-FFF2-40B4-BE49-F238E27FC236}">
                <a16:creationId xmlns:a16="http://schemas.microsoft.com/office/drawing/2014/main" id="{6F4A2055-3967-380B-8D9B-B45E12215C83}"/>
              </a:ext>
            </a:extLst>
          </p:cNvPr>
          <p:cNvSpPr>
            <a:spLocks noGrp="1"/>
          </p:cNvSpPr>
          <p:nvPr>
            <p:ph type="dt" sz="half" idx="2"/>
          </p:nvPr>
        </p:nvSpPr>
        <p:spPr/>
        <p:txBody>
          <a:bodyPr/>
          <a:lstStyle/>
          <a:p>
            <a:fld id="{F3E02ABA-E3F1-994B-9CDC-C035E2122860}" type="datetime1">
              <a:rPr lang="nb-NO" smtClean="0"/>
              <a:t>24.02.2025</a:t>
            </a:fld>
            <a:endParaRPr lang="nb-NO"/>
          </a:p>
        </p:txBody>
      </p:sp>
      <p:sp>
        <p:nvSpPr>
          <p:cNvPr id="6" name="Plassholder for lysbildenummer 5">
            <a:extLst>
              <a:ext uri="{FF2B5EF4-FFF2-40B4-BE49-F238E27FC236}">
                <a16:creationId xmlns:a16="http://schemas.microsoft.com/office/drawing/2014/main" id="{90DF3408-35B4-0469-0716-50ABB2E67AD4}"/>
              </a:ext>
            </a:extLst>
          </p:cNvPr>
          <p:cNvSpPr>
            <a:spLocks noGrp="1"/>
          </p:cNvSpPr>
          <p:nvPr>
            <p:ph type="sldNum" sz="quarter" idx="4"/>
          </p:nvPr>
        </p:nvSpPr>
        <p:spPr/>
        <p:txBody>
          <a:bodyPr/>
          <a:lstStyle/>
          <a:p>
            <a:fld id="{1B848CFE-08FE-654C-8A49-98896CE6F7B5}" type="slidenum">
              <a:rPr lang="nb-NO" smtClean="0"/>
              <a:t>13</a:t>
            </a:fld>
            <a:endParaRPr lang="nb-NO"/>
          </a:p>
        </p:txBody>
      </p:sp>
      <p:sp>
        <p:nvSpPr>
          <p:cNvPr id="3" name="Tittel 2">
            <a:extLst>
              <a:ext uri="{FF2B5EF4-FFF2-40B4-BE49-F238E27FC236}">
                <a16:creationId xmlns:a16="http://schemas.microsoft.com/office/drawing/2014/main" id="{5187BAFC-1782-A522-6F54-EBDBE95A1F3C}"/>
              </a:ext>
            </a:extLst>
          </p:cNvPr>
          <p:cNvSpPr>
            <a:spLocks noGrp="1"/>
          </p:cNvSpPr>
          <p:nvPr>
            <p:ph type="title"/>
          </p:nvPr>
        </p:nvSpPr>
        <p:spPr/>
        <p:txBody>
          <a:bodyPr/>
          <a:lstStyle/>
          <a:p>
            <a:r>
              <a:rPr lang="nb-NO" dirty="0" err="1"/>
              <a:t>Prinsippielle</a:t>
            </a:r>
            <a:r>
              <a:rPr lang="nb-NO" dirty="0"/>
              <a:t> saker</a:t>
            </a:r>
          </a:p>
        </p:txBody>
      </p:sp>
    </p:spTree>
    <p:extLst>
      <p:ext uri="{BB962C8B-B14F-4D97-AF65-F5344CB8AC3E}">
        <p14:creationId xmlns:p14="http://schemas.microsoft.com/office/powerpoint/2010/main" val="229180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t="-12000" b="-12000"/>
          </a:stretch>
        </a:blipFill>
        <a:effectLst/>
      </p:bgPr>
    </p:bg>
    <p:spTree>
      <p:nvGrpSpPr>
        <p:cNvPr id="1" name=""/>
        <p:cNvGrpSpPr/>
        <p:nvPr/>
      </p:nvGrpSpPr>
      <p:grpSpPr>
        <a:xfrm>
          <a:off x="0" y="0"/>
          <a:ext cx="0" cy="0"/>
          <a:chOff x="0" y="0"/>
          <a:chExt cx="0" cy="0"/>
        </a:xfrm>
      </p:grpSpPr>
      <p:pic>
        <p:nvPicPr>
          <p:cNvPr id="14" name="Plassholder for bilde 13" descr="File:StateLibQld 1 105872 Runners in a relay race, Brisbane, 1939.jpg">
            <a:extLst>
              <a:ext uri="{FF2B5EF4-FFF2-40B4-BE49-F238E27FC236}">
                <a16:creationId xmlns:a16="http://schemas.microsoft.com/office/drawing/2014/main" id="{0224BA7B-86FF-A841-BA31-D4A00C919209}"/>
              </a:ext>
            </a:extLst>
          </p:cNvPr>
          <p:cNvPicPr>
            <a:picLocks noGrp="1" noChangeAspect="1"/>
          </p:cNvPicPr>
          <p:nvPr>
            <p:ph type="pic" sz="quarter" idx="15"/>
          </p:nvPr>
        </p:nvPicPr>
        <p:blipFill>
          <a:blip r:embed="rId4"/>
          <a:srcRect t="14929" b="14929"/>
          <a:stretch/>
        </p:blipFill>
        <p:spPr/>
      </p:pic>
      <p:sp>
        <p:nvSpPr>
          <p:cNvPr id="19" name="Title 2">
            <a:extLst>
              <a:ext uri="{FF2B5EF4-FFF2-40B4-BE49-F238E27FC236}">
                <a16:creationId xmlns:a16="http://schemas.microsoft.com/office/drawing/2014/main" id="{C9E937D0-892A-E4EF-18B4-46FEDFEC61AD}"/>
              </a:ext>
            </a:extLst>
          </p:cNvPr>
          <p:cNvSpPr>
            <a:spLocks noGrp="1"/>
          </p:cNvSpPr>
          <p:nvPr>
            <p:ph type="ctrTitle"/>
          </p:nvPr>
        </p:nvSpPr>
        <p:spPr>
          <a:xfrm>
            <a:off x="467139" y="4914670"/>
            <a:ext cx="11257722" cy="1170230"/>
          </a:xfrm>
        </p:spPr>
        <p:txBody>
          <a:bodyPr/>
          <a:lstStyle/>
          <a:p>
            <a:pPr algn="ctr"/>
            <a:r>
              <a:rPr lang="en-US" dirty="0" err="1"/>
              <a:t>Hva</a:t>
            </a:r>
            <a:r>
              <a:rPr lang="en-US" dirty="0"/>
              <a:t> </a:t>
            </a:r>
            <a:r>
              <a:rPr lang="en-US" dirty="0" err="1"/>
              <a:t>kan</a:t>
            </a:r>
            <a:r>
              <a:rPr lang="en-US" dirty="0"/>
              <a:t> </a:t>
            </a:r>
            <a:r>
              <a:rPr lang="en-US" dirty="0" err="1"/>
              <a:t>delegeres</a:t>
            </a:r>
            <a:r>
              <a:rPr lang="en-US" dirty="0"/>
              <a:t>?</a:t>
            </a:r>
          </a:p>
        </p:txBody>
      </p:sp>
      <p:sp>
        <p:nvSpPr>
          <p:cNvPr id="4" name="Plassholder for dato 3">
            <a:extLst>
              <a:ext uri="{FF2B5EF4-FFF2-40B4-BE49-F238E27FC236}">
                <a16:creationId xmlns:a16="http://schemas.microsoft.com/office/drawing/2014/main" id="{33D7247B-CE6D-E2A4-CB1C-29D32F989D77}"/>
              </a:ext>
            </a:extLst>
          </p:cNvPr>
          <p:cNvSpPr>
            <a:spLocks noGrp="1"/>
          </p:cNvSpPr>
          <p:nvPr>
            <p:ph type="dt" sz="half" idx="10"/>
          </p:nvPr>
        </p:nvSpPr>
        <p:spPr>
          <a:xfrm>
            <a:off x="467139" y="6196400"/>
            <a:ext cx="2743200" cy="365125"/>
          </a:xfrm>
        </p:spPr>
        <p:txBody>
          <a:bodyPr anchor="ctr">
            <a:normAutofit/>
          </a:bodyPr>
          <a:lstStyle/>
          <a:p>
            <a:pPr>
              <a:spcAft>
                <a:spcPts val="600"/>
              </a:spcAft>
            </a:pPr>
            <a:fld id="{DF83A950-9B27-0147-8959-78A35DD066F6}"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E17D51B1-9EAE-A583-83E8-F6A993EDFC61}"/>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CF44186A-14CF-BEE6-EA3A-4D3A1A822E9E}"/>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14</a:t>
            </a:fld>
            <a:endParaRPr lang="nb-NO"/>
          </a:p>
        </p:txBody>
      </p:sp>
      <p:sp>
        <p:nvSpPr>
          <p:cNvPr id="21" name="Text Placeholder 6">
            <a:extLst>
              <a:ext uri="{FF2B5EF4-FFF2-40B4-BE49-F238E27FC236}">
                <a16:creationId xmlns:a16="http://schemas.microsoft.com/office/drawing/2014/main" id="{F7304913-9BCB-6CCD-E03D-9BCC642C24DE}"/>
              </a:ext>
            </a:extLst>
          </p:cNvPr>
          <p:cNvSpPr>
            <a:spLocks noGrp="1"/>
          </p:cNvSpPr>
          <p:nvPr>
            <p:ph type="body" sz="quarter" idx="16"/>
          </p:nvPr>
        </p:nvSpPr>
        <p:spPr>
          <a:xfrm>
            <a:off x="334595" y="484129"/>
            <a:ext cx="1821851" cy="358927"/>
          </a:xfrm>
        </p:spPr>
        <p:txBody>
          <a:bodyPr/>
          <a:lstStyle/>
          <a:p>
            <a:endParaRPr lang="en-US"/>
          </a:p>
        </p:txBody>
      </p:sp>
      <p:sp>
        <p:nvSpPr>
          <p:cNvPr id="15" name="TekstSylinder 14">
            <a:extLst>
              <a:ext uri="{FF2B5EF4-FFF2-40B4-BE49-F238E27FC236}">
                <a16:creationId xmlns:a16="http://schemas.microsoft.com/office/drawing/2014/main" id="{AA891881-BF5C-BB55-3936-A55DFAFBCEE5}"/>
              </a:ext>
            </a:extLst>
          </p:cNvPr>
          <p:cNvSpPr txBox="1"/>
          <p:nvPr/>
        </p:nvSpPr>
        <p:spPr>
          <a:xfrm>
            <a:off x="8634845" y="0"/>
            <a:ext cx="37667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800" dirty="0">
                <a:solidFill>
                  <a:schemeClr val="bg1"/>
                </a:solidFill>
                <a:cs typeface="Arial"/>
              </a:rPr>
              <a:t>Foto: </a:t>
            </a:r>
            <a:r>
              <a:rPr lang="nb-NO" sz="800" dirty="0">
                <a:solidFill>
                  <a:schemeClr val="bg1"/>
                </a:solidFill>
                <a:ea typeface="+mn-lt"/>
                <a:cs typeface="+mn-lt"/>
              </a:rPr>
              <a:t>Runners in a </a:t>
            </a:r>
            <a:r>
              <a:rPr lang="nb-NO" sz="800" err="1">
                <a:solidFill>
                  <a:schemeClr val="bg1"/>
                </a:solidFill>
                <a:ea typeface="+mn-lt"/>
                <a:cs typeface="+mn-lt"/>
              </a:rPr>
              <a:t>relay</a:t>
            </a:r>
            <a:r>
              <a:rPr lang="nb-NO" sz="800" dirty="0">
                <a:solidFill>
                  <a:schemeClr val="bg1"/>
                </a:solidFill>
                <a:ea typeface="+mn-lt"/>
                <a:cs typeface="+mn-lt"/>
              </a:rPr>
              <a:t> race, Brisbane, 1939. Val Weaver and Vera </a:t>
            </a:r>
            <a:r>
              <a:rPr lang="nb-NO" sz="800" err="1">
                <a:solidFill>
                  <a:schemeClr val="bg1"/>
                </a:solidFill>
                <a:ea typeface="+mn-lt"/>
                <a:cs typeface="+mn-lt"/>
              </a:rPr>
              <a:t>Askew</a:t>
            </a:r>
            <a:r>
              <a:rPr lang="nb-NO" sz="800" dirty="0">
                <a:solidFill>
                  <a:schemeClr val="bg1"/>
                </a:solidFill>
                <a:ea typeface="+mn-lt"/>
                <a:cs typeface="+mn-lt"/>
              </a:rPr>
              <a:t> passing </a:t>
            </a:r>
            <a:r>
              <a:rPr lang="nb-NO" sz="800" err="1">
                <a:solidFill>
                  <a:schemeClr val="bg1"/>
                </a:solidFill>
                <a:ea typeface="+mn-lt"/>
                <a:cs typeface="+mn-lt"/>
              </a:rPr>
              <a:t>the</a:t>
            </a:r>
            <a:r>
              <a:rPr lang="nb-NO" sz="800" dirty="0">
                <a:solidFill>
                  <a:schemeClr val="bg1"/>
                </a:solidFill>
                <a:ea typeface="+mn-lt"/>
                <a:cs typeface="+mn-lt"/>
              </a:rPr>
              <a:t> </a:t>
            </a:r>
            <a:r>
              <a:rPr lang="nb-NO" sz="800" err="1">
                <a:solidFill>
                  <a:schemeClr val="bg1"/>
                </a:solidFill>
                <a:ea typeface="+mn-lt"/>
                <a:cs typeface="+mn-lt"/>
              </a:rPr>
              <a:t>baton</a:t>
            </a:r>
            <a:r>
              <a:rPr lang="nb-NO" sz="800" dirty="0">
                <a:solidFill>
                  <a:schemeClr val="bg1"/>
                </a:solidFill>
                <a:ea typeface="+mn-lt"/>
                <a:cs typeface="+mn-lt"/>
              </a:rPr>
              <a:t>. Public </a:t>
            </a:r>
            <a:r>
              <a:rPr lang="nb-NO" sz="800" err="1">
                <a:solidFill>
                  <a:schemeClr val="bg1"/>
                </a:solidFill>
                <a:ea typeface="+mn-lt"/>
                <a:cs typeface="+mn-lt"/>
              </a:rPr>
              <a:t>domain</a:t>
            </a:r>
            <a:r>
              <a:rPr lang="nb-NO" sz="800" dirty="0">
                <a:solidFill>
                  <a:schemeClr val="bg1"/>
                </a:solidFill>
                <a:ea typeface="+mn-lt"/>
                <a:cs typeface="+mn-lt"/>
              </a:rPr>
              <a:t>, </a:t>
            </a:r>
            <a:r>
              <a:rPr lang="nb-NO" sz="800" err="1">
                <a:solidFill>
                  <a:schemeClr val="bg1"/>
                </a:solidFill>
                <a:ea typeface="+mn-lt"/>
                <a:cs typeface="+mn-lt"/>
              </a:rPr>
              <a:t>courtesy</a:t>
            </a:r>
            <a:r>
              <a:rPr lang="nb-NO" sz="800" dirty="0">
                <a:solidFill>
                  <a:schemeClr val="bg1"/>
                </a:solidFill>
                <a:ea typeface="+mn-lt"/>
                <a:cs typeface="+mn-lt"/>
              </a:rPr>
              <a:t> </a:t>
            </a:r>
            <a:r>
              <a:rPr lang="nb-NO" sz="800" err="1">
                <a:solidFill>
                  <a:schemeClr val="bg1"/>
                </a:solidFill>
                <a:ea typeface="+mn-lt"/>
                <a:cs typeface="+mn-lt"/>
              </a:rPr>
              <a:t>of</a:t>
            </a:r>
            <a:r>
              <a:rPr lang="nb-NO" sz="800" dirty="0">
                <a:solidFill>
                  <a:schemeClr val="bg1"/>
                </a:solidFill>
                <a:ea typeface="+mn-lt"/>
                <a:cs typeface="+mn-lt"/>
              </a:rPr>
              <a:t> State Library </a:t>
            </a:r>
            <a:r>
              <a:rPr lang="nb-NO" sz="800" err="1">
                <a:solidFill>
                  <a:schemeClr val="bg1"/>
                </a:solidFill>
                <a:ea typeface="+mn-lt"/>
                <a:cs typeface="+mn-lt"/>
              </a:rPr>
              <a:t>of</a:t>
            </a:r>
            <a:r>
              <a:rPr lang="nb-NO" sz="800" dirty="0">
                <a:solidFill>
                  <a:schemeClr val="bg1"/>
                </a:solidFill>
                <a:ea typeface="+mn-lt"/>
                <a:cs typeface="+mn-lt"/>
              </a:rPr>
              <a:t> Queensland.</a:t>
            </a:r>
            <a:endParaRPr lang="nb-NO" sz="800">
              <a:solidFill>
                <a:schemeClr val="bg1"/>
              </a:solidFill>
              <a:cs typeface="Arial" panose="020B0604020202020204"/>
            </a:endParaRPr>
          </a:p>
        </p:txBody>
      </p:sp>
    </p:spTree>
    <p:extLst>
      <p:ext uri="{BB962C8B-B14F-4D97-AF65-F5344CB8AC3E}">
        <p14:creationId xmlns:p14="http://schemas.microsoft.com/office/powerpoint/2010/main" val="3355322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4027767A-949B-9C8F-1640-3908AB9CEEAF}"/>
              </a:ext>
            </a:extLst>
          </p:cNvPr>
          <p:cNvSpPr>
            <a:spLocks noGrp="1"/>
          </p:cNvSpPr>
          <p:nvPr>
            <p:ph idx="1"/>
          </p:nvPr>
        </p:nvSpPr>
        <p:spPr>
          <a:xfrm>
            <a:off x="467139" y="2017592"/>
            <a:ext cx="11257722" cy="3969085"/>
          </a:xfrm>
        </p:spPr>
        <p:txBody>
          <a:bodyPr vert="horz" lIns="91440" tIns="45720" rIns="91440" bIns="45720" rtlCol="0" anchor="t">
            <a:noAutofit/>
          </a:bodyPr>
          <a:lstStyle/>
          <a:p>
            <a:r>
              <a:rPr lang="nb-NO" dirty="0">
                <a:ea typeface="+mn-lt"/>
                <a:cs typeface="+mn-lt"/>
              </a:rPr>
              <a:t>rekruttere valgmedarbeidere, stemmemottakere og ledere og nestledere til valglokalene</a:t>
            </a:r>
            <a:endParaRPr lang="nb-NO">
              <a:ea typeface="+mn-lt"/>
              <a:cs typeface="+mn-lt"/>
            </a:endParaRPr>
          </a:p>
          <a:p>
            <a:r>
              <a:rPr lang="nb-NO" dirty="0">
                <a:ea typeface="+mn-lt"/>
                <a:cs typeface="+mn-lt"/>
              </a:rPr>
              <a:t>rigge valglokaler</a:t>
            </a:r>
            <a:endParaRPr lang="nb-NO"/>
          </a:p>
          <a:p>
            <a:r>
              <a:rPr lang="nb-NO" dirty="0">
                <a:ea typeface="+mn-lt"/>
                <a:cs typeface="+mn-lt"/>
              </a:rPr>
              <a:t>skrive ut utleggingsmanntall og legge dette til offentlig ettersyn</a:t>
            </a:r>
            <a:endParaRPr lang="nb-NO"/>
          </a:p>
          <a:p>
            <a:r>
              <a:rPr lang="nb-NO" dirty="0">
                <a:ea typeface="+mn-lt"/>
                <a:cs typeface="+mn-lt"/>
              </a:rPr>
              <a:t>lage rutiner for oppbevaring av valgmateriell</a:t>
            </a:r>
            <a:endParaRPr lang="nb-NO">
              <a:cs typeface="Arial"/>
            </a:endParaRPr>
          </a:p>
          <a:p>
            <a:r>
              <a:rPr lang="nb-NO" dirty="0">
                <a:ea typeface="+mn-lt"/>
                <a:cs typeface="+mn-lt"/>
              </a:rPr>
              <a:t>registrere stemmegivninger i EVA</a:t>
            </a:r>
            <a:endParaRPr lang="nb-NO"/>
          </a:p>
          <a:p>
            <a:r>
              <a:rPr lang="nb-NO" dirty="0">
                <a:ea typeface="+mn-lt"/>
                <a:cs typeface="+mn-lt"/>
              </a:rPr>
              <a:t>legge inn opptellinger i EVA</a:t>
            </a:r>
            <a:endParaRPr lang="nb-NO">
              <a:ea typeface="+mn-lt"/>
              <a:cs typeface="+mn-lt"/>
            </a:endParaRPr>
          </a:p>
          <a:p>
            <a:r>
              <a:rPr lang="nb-NO" dirty="0">
                <a:ea typeface="+mn-lt"/>
                <a:cs typeface="+mn-lt"/>
              </a:rPr>
              <a:t>føre protokoll av valggjennomføringen</a:t>
            </a:r>
          </a:p>
        </p:txBody>
      </p:sp>
      <p:sp>
        <p:nvSpPr>
          <p:cNvPr id="5" name="Plassholder for bunntekst 4">
            <a:extLst>
              <a:ext uri="{FF2B5EF4-FFF2-40B4-BE49-F238E27FC236}">
                <a16:creationId xmlns:a16="http://schemas.microsoft.com/office/drawing/2014/main" id="{B6842443-8DDE-E9CE-41CE-2CF0C0BABF56}"/>
              </a:ext>
            </a:extLst>
          </p:cNvPr>
          <p:cNvSpPr>
            <a:spLocks noGrp="1"/>
          </p:cNvSpPr>
          <p:nvPr>
            <p:ph type="ftr" sz="quarter" idx="11"/>
          </p:nvPr>
        </p:nvSpPr>
        <p:spPr/>
        <p:txBody>
          <a:bodyPr/>
          <a:lstStyle/>
          <a:p>
            <a:r>
              <a:rPr lang="nb-NO"/>
              <a:t>Valgkonferansen 2025</a:t>
            </a:r>
          </a:p>
        </p:txBody>
      </p:sp>
      <p:sp>
        <p:nvSpPr>
          <p:cNvPr id="4" name="Plassholder for dato 3">
            <a:extLst>
              <a:ext uri="{FF2B5EF4-FFF2-40B4-BE49-F238E27FC236}">
                <a16:creationId xmlns:a16="http://schemas.microsoft.com/office/drawing/2014/main" id="{6F4A2055-3967-380B-8D9B-B45E12215C83}"/>
              </a:ext>
            </a:extLst>
          </p:cNvPr>
          <p:cNvSpPr>
            <a:spLocks noGrp="1"/>
          </p:cNvSpPr>
          <p:nvPr>
            <p:ph type="dt" sz="half" idx="2"/>
          </p:nvPr>
        </p:nvSpPr>
        <p:spPr/>
        <p:txBody>
          <a:bodyPr/>
          <a:lstStyle/>
          <a:p>
            <a:fld id="{F3E02ABA-E3F1-994B-9CDC-C035E2122860}" type="datetime1">
              <a:rPr lang="nb-NO" smtClean="0"/>
              <a:t>24.02.2025</a:t>
            </a:fld>
            <a:endParaRPr lang="nb-NO"/>
          </a:p>
        </p:txBody>
      </p:sp>
      <p:sp>
        <p:nvSpPr>
          <p:cNvPr id="6" name="Plassholder for lysbildenummer 5">
            <a:extLst>
              <a:ext uri="{FF2B5EF4-FFF2-40B4-BE49-F238E27FC236}">
                <a16:creationId xmlns:a16="http://schemas.microsoft.com/office/drawing/2014/main" id="{90DF3408-35B4-0469-0716-50ABB2E67AD4}"/>
              </a:ext>
            </a:extLst>
          </p:cNvPr>
          <p:cNvSpPr>
            <a:spLocks noGrp="1"/>
          </p:cNvSpPr>
          <p:nvPr>
            <p:ph type="sldNum" sz="quarter" idx="4"/>
          </p:nvPr>
        </p:nvSpPr>
        <p:spPr/>
        <p:txBody>
          <a:bodyPr/>
          <a:lstStyle/>
          <a:p>
            <a:fld id="{1B848CFE-08FE-654C-8A49-98896CE6F7B5}" type="slidenum">
              <a:rPr lang="nb-NO" smtClean="0"/>
              <a:t>15</a:t>
            </a:fld>
            <a:endParaRPr lang="nb-NO"/>
          </a:p>
        </p:txBody>
      </p:sp>
      <p:sp>
        <p:nvSpPr>
          <p:cNvPr id="3" name="Tittel 2">
            <a:extLst>
              <a:ext uri="{FF2B5EF4-FFF2-40B4-BE49-F238E27FC236}">
                <a16:creationId xmlns:a16="http://schemas.microsoft.com/office/drawing/2014/main" id="{5187BAFC-1782-A522-6F54-EBDBE95A1F3C}"/>
              </a:ext>
            </a:extLst>
          </p:cNvPr>
          <p:cNvSpPr>
            <a:spLocks noGrp="1"/>
          </p:cNvSpPr>
          <p:nvPr>
            <p:ph type="title"/>
          </p:nvPr>
        </p:nvSpPr>
        <p:spPr/>
        <p:txBody>
          <a:bodyPr/>
          <a:lstStyle/>
          <a:p>
            <a:r>
              <a:rPr lang="nb-NO" dirty="0"/>
              <a:t>Ikke-</a:t>
            </a:r>
            <a:r>
              <a:rPr lang="nb-NO" dirty="0" err="1"/>
              <a:t>prinsippielle</a:t>
            </a:r>
            <a:r>
              <a:rPr lang="nb-NO" dirty="0"/>
              <a:t> saker</a:t>
            </a:r>
          </a:p>
        </p:txBody>
      </p:sp>
    </p:spTree>
    <p:extLst>
      <p:ext uri="{BB962C8B-B14F-4D97-AF65-F5344CB8AC3E}">
        <p14:creationId xmlns:p14="http://schemas.microsoft.com/office/powerpoint/2010/main" val="1293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CD2700D6-8BBD-4B77-60D0-A5DA3727E4D9}"/>
              </a:ext>
            </a:extLst>
          </p:cNvPr>
          <p:cNvSpPr txBox="1"/>
          <p:nvPr/>
        </p:nvSpPr>
        <p:spPr>
          <a:xfrm>
            <a:off x="467138" y="871323"/>
            <a:ext cx="1125772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nb-NO" sz="4400" b="1" dirty="0">
                <a:latin typeface="+mj-lt"/>
                <a:ea typeface="+mj-ea"/>
                <a:cs typeface="Circular Std" panose="020B0604020101020102" pitchFamily="34" charset="77"/>
              </a:rPr>
              <a:t>Elektronisk valgadministrasjonssystem</a:t>
            </a:r>
            <a:endParaRPr lang="nb-NO" sz="4400" b="1" i="0" kern="1200" dirty="0">
              <a:latin typeface="+mj-lt"/>
              <a:ea typeface="+mj-ea"/>
              <a:cs typeface="Circular Std" panose="020B0604020101020102" pitchFamily="34" charset="77"/>
            </a:endParaRPr>
          </a:p>
        </p:txBody>
      </p:sp>
      <p:sp>
        <p:nvSpPr>
          <p:cNvPr id="3" name="Plassholder for dato 2">
            <a:extLst>
              <a:ext uri="{FF2B5EF4-FFF2-40B4-BE49-F238E27FC236}">
                <a16:creationId xmlns:a16="http://schemas.microsoft.com/office/drawing/2014/main" id="{0A92D665-A190-0CEC-2E30-71A2D1241701}"/>
              </a:ext>
            </a:extLst>
          </p:cNvPr>
          <p:cNvSpPr>
            <a:spLocks noGrp="1"/>
          </p:cNvSpPr>
          <p:nvPr>
            <p:ph type="dt" sz="half" idx="10"/>
          </p:nvPr>
        </p:nvSpPr>
        <p:spPr>
          <a:xfrm>
            <a:off x="467139" y="6196400"/>
            <a:ext cx="2743200" cy="365125"/>
          </a:xfrm>
        </p:spPr>
        <p:txBody>
          <a:bodyPr vert="horz" lIns="91440" tIns="45720" rIns="91440" bIns="45720" rtlCol="0" anchor="ctr">
            <a:normAutofit/>
          </a:bodyPr>
          <a:lstStyle/>
          <a:p>
            <a:pPr>
              <a:spcAft>
                <a:spcPts val="600"/>
              </a:spcAft>
            </a:pPr>
            <a:fld id="{DA673DF2-BCE4-A94F-8D68-C834B7349F1B}" type="datetime1">
              <a:rPr lang="nb-NO" smtClean="0"/>
              <a:pPr>
                <a:spcAft>
                  <a:spcPts val="600"/>
                </a:spcAft>
              </a:pPr>
              <a:t>24.02.2025</a:t>
            </a:fld>
            <a:endParaRPr lang="nb-NO"/>
          </a:p>
        </p:txBody>
      </p:sp>
      <p:sp>
        <p:nvSpPr>
          <p:cNvPr id="4" name="Plassholder for bunntekst 3">
            <a:extLst>
              <a:ext uri="{FF2B5EF4-FFF2-40B4-BE49-F238E27FC236}">
                <a16:creationId xmlns:a16="http://schemas.microsoft.com/office/drawing/2014/main" id="{D96EB92C-EDD2-4D7E-B7AF-46951D651D61}"/>
              </a:ext>
            </a:extLst>
          </p:cNvPr>
          <p:cNvSpPr>
            <a:spLocks noGrp="1"/>
          </p:cNvSpPr>
          <p:nvPr>
            <p:ph type="ftr" sz="quarter" idx="11"/>
          </p:nvPr>
        </p:nvSpPr>
        <p:spPr>
          <a:xfrm>
            <a:off x="4038600" y="6196400"/>
            <a:ext cx="4114800" cy="365125"/>
          </a:xfrm>
        </p:spPr>
        <p:txBody>
          <a:bodyPr vert="horz" lIns="91440" tIns="45720" rIns="91440" bIns="45720" rtlCol="0" anchor="ctr">
            <a:normAutofit/>
          </a:bodyPr>
          <a:lstStyle/>
          <a:p>
            <a:pPr>
              <a:spcAft>
                <a:spcPts val="600"/>
              </a:spcAft>
            </a:pPr>
            <a:r>
              <a:rPr lang="nb-NO" kern="1200" dirty="0">
                <a:latin typeface="+mn-lt"/>
                <a:ea typeface="+mn-ea"/>
                <a:cs typeface="Circular Std Book" panose="020B0604020101020102" pitchFamily="34" charset="77"/>
              </a:rPr>
              <a:t>Valgkonferansen 2025</a:t>
            </a:r>
          </a:p>
        </p:txBody>
      </p:sp>
      <p:sp>
        <p:nvSpPr>
          <p:cNvPr id="5" name="Plassholder for lysbildenummer 4">
            <a:extLst>
              <a:ext uri="{FF2B5EF4-FFF2-40B4-BE49-F238E27FC236}">
                <a16:creationId xmlns:a16="http://schemas.microsoft.com/office/drawing/2014/main" id="{5DEFF173-A1E1-FAB5-A51A-33783F35BA97}"/>
              </a:ext>
            </a:extLst>
          </p:cNvPr>
          <p:cNvSpPr>
            <a:spLocks noGrp="1"/>
          </p:cNvSpPr>
          <p:nvPr>
            <p:ph type="sldNum" sz="quarter" idx="12"/>
          </p:nvPr>
        </p:nvSpPr>
        <p:spPr>
          <a:xfrm>
            <a:off x="8981661" y="6196400"/>
            <a:ext cx="2743200" cy="365125"/>
          </a:xfrm>
        </p:spPr>
        <p:txBody>
          <a:bodyPr vert="horz" lIns="91440" tIns="45720" rIns="91440" bIns="45720" rtlCol="0" anchor="ctr">
            <a:normAutofit/>
          </a:bodyPr>
          <a:lstStyle/>
          <a:p>
            <a:pPr>
              <a:spcAft>
                <a:spcPts val="600"/>
              </a:spcAft>
            </a:pPr>
            <a:fld id="{1B848CFE-08FE-654C-8A49-98896CE6F7B5}" type="slidenum">
              <a:rPr lang="nb-NO" smtClean="0"/>
              <a:pPr>
                <a:spcAft>
                  <a:spcPts val="600"/>
                </a:spcAft>
              </a:pPr>
              <a:t>16</a:t>
            </a:fld>
            <a:endParaRPr lang="nb-NO"/>
          </a:p>
        </p:txBody>
      </p:sp>
      <p:sp>
        <p:nvSpPr>
          <p:cNvPr id="10" name="TekstSylinder 9">
            <a:extLst>
              <a:ext uri="{FF2B5EF4-FFF2-40B4-BE49-F238E27FC236}">
                <a16:creationId xmlns:a16="http://schemas.microsoft.com/office/drawing/2014/main" id="{06B2877F-E08C-6297-5054-53445FD4B5BA}"/>
              </a:ext>
            </a:extLst>
          </p:cNvPr>
          <p:cNvSpPr txBox="1"/>
          <p:nvPr/>
        </p:nvSpPr>
        <p:spPr>
          <a:xfrm>
            <a:off x="467140" y="2057400"/>
            <a:ext cx="4304886" cy="3811588"/>
          </a:xfrm>
          <a:prstGeom prst="rect">
            <a:avLst/>
          </a:prstGeom>
        </p:spPr>
        <p:txBody>
          <a:bodyPr vert="horz" lIns="91440" tIns="45720" rIns="91440" bIns="45720" rtlCol="0">
            <a:normAutofit/>
          </a:bodyPr>
          <a:lstStyle/>
          <a:p>
            <a:pPr>
              <a:lnSpc>
                <a:spcPct val="90000"/>
              </a:lnSpc>
              <a:spcBef>
                <a:spcPts val="1000"/>
              </a:spcBef>
            </a:pPr>
            <a:endParaRPr lang="nb-NO" sz="2000" b="1" kern="1200" dirty="0">
              <a:latin typeface="+mn-lt"/>
              <a:ea typeface="+mn-ea"/>
              <a:cs typeface="Circular Std Book" panose="020B0604020101020102" pitchFamily="34" charset="77"/>
            </a:endParaRPr>
          </a:p>
        </p:txBody>
      </p:sp>
      <p:pic>
        <p:nvPicPr>
          <p:cNvPr id="2" name="Bilde 1" descr="Et bilde som inneholder sort, mørke&#10;&#10;Automatisk generert beskrivelse">
            <a:extLst>
              <a:ext uri="{FF2B5EF4-FFF2-40B4-BE49-F238E27FC236}">
                <a16:creationId xmlns:a16="http://schemas.microsoft.com/office/drawing/2014/main" id="{5BDD7192-B804-F904-D202-06366FC73DD0}"/>
              </a:ext>
            </a:extLst>
          </p:cNvPr>
          <p:cNvPicPr>
            <a:picLocks noChangeAspect="1"/>
          </p:cNvPicPr>
          <p:nvPr/>
        </p:nvPicPr>
        <p:blipFill>
          <a:blip r:embed="rId3"/>
          <a:stretch>
            <a:fillRect/>
          </a:stretch>
        </p:blipFill>
        <p:spPr>
          <a:xfrm>
            <a:off x="1510145" y="2055669"/>
            <a:ext cx="3681846" cy="3707823"/>
          </a:xfrm>
          <a:prstGeom prst="rect">
            <a:avLst/>
          </a:prstGeom>
        </p:spPr>
      </p:pic>
      <p:graphicFrame>
        <p:nvGraphicFramePr>
          <p:cNvPr id="6" name="Diagram 5">
            <a:extLst>
              <a:ext uri="{FF2B5EF4-FFF2-40B4-BE49-F238E27FC236}">
                <a16:creationId xmlns:a16="http://schemas.microsoft.com/office/drawing/2014/main" id="{51663B24-9D03-5789-6A68-074BD0C06749}"/>
              </a:ext>
            </a:extLst>
          </p:cNvPr>
          <p:cNvGraphicFramePr/>
          <p:nvPr>
            <p:extLst>
              <p:ext uri="{D42A27DB-BD31-4B8C-83A1-F6EECF244321}">
                <p14:modId xmlns:p14="http://schemas.microsoft.com/office/powerpoint/2010/main" val="3841203008"/>
              </p:ext>
            </p:extLst>
          </p:nvPr>
        </p:nvGraphicFramePr>
        <p:xfrm>
          <a:off x="6096000" y="2384612"/>
          <a:ext cx="5244352" cy="1976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59" name="Diagram 458">
            <a:extLst>
              <a:ext uri="{FF2B5EF4-FFF2-40B4-BE49-F238E27FC236}">
                <a16:creationId xmlns:a16="http://schemas.microsoft.com/office/drawing/2014/main" id="{E47DA67A-8296-23B9-C7D3-186C07605527}"/>
              </a:ext>
            </a:extLst>
          </p:cNvPr>
          <p:cNvGraphicFramePr/>
          <p:nvPr>
            <p:extLst>
              <p:ext uri="{D42A27DB-BD31-4B8C-83A1-F6EECF244321}">
                <p14:modId xmlns:p14="http://schemas.microsoft.com/office/powerpoint/2010/main" val="3963081838"/>
              </p:ext>
            </p:extLst>
          </p:nvPr>
        </p:nvGraphicFramePr>
        <p:xfrm>
          <a:off x="6096000" y="4076700"/>
          <a:ext cx="5244354" cy="19879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78785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9"/>
                                        </p:tgtEl>
                                        <p:attrNameLst>
                                          <p:attrName>style.visibility</p:attrName>
                                        </p:attrNameLst>
                                      </p:cBhvr>
                                      <p:to>
                                        <p:strVal val="visible"/>
                                      </p:to>
                                    </p:set>
                                    <p:anim calcmode="lin" valueType="num">
                                      <p:cBhvr additive="base">
                                        <p:cTn id="13" dur="500" fill="hold"/>
                                        <p:tgtEl>
                                          <p:spTgt spid="459"/>
                                        </p:tgtEl>
                                        <p:attrNameLst>
                                          <p:attrName>ppt_x</p:attrName>
                                        </p:attrNameLst>
                                      </p:cBhvr>
                                      <p:tavLst>
                                        <p:tav tm="0">
                                          <p:val>
                                            <p:strVal val="#ppt_x"/>
                                          </p:val>
                                        </p:tav>
                                        <p:tav tm="100000">
                                          <p:val>
                                            <p:strVal val="#ppt_x"/>
                                          </p:val>
                                        </p:tav>
                                      </p:tavLst>
                                    </p:anim>
                                    <p:anim calcmode="lin" valueType="num">
                                      <p:cBhvr additive="base">
                                        <p:cTn id="14" dur="500" fill="hold"/>
                                        <p:tgtEl>
                                          <p:spTgt spid="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45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57EA15A-0833-6554-3933-567FE9A323A6}"/>
              </a:ext>
            </a:extLst>
          </p:cNvPr>
          <p:cNvSpPr>
            <a:spLocks noGrp="1"/>
          </p:cNvSpPr>
          <p:nvPr>
            <p:ph type="title"/>
          </p:nvPr>
        </p:nvSpPr>
        <p:spPr>
          <a:xfrm>
            <a:off x="467138" y="871323"/>
            <a:ext cx="11257722" cy="1325563"/>
          </a:xfrm>
        </p:spPr>
        <p:txBody>
          <a:bodyPr anchor="ctr">
            <a:normAutofit/>
          </a:bodyPr>
          <a:lstStyle/>
          <a:p>
            <a:pPr algn="ctr"/>
            <a:r>
              <a:rPr lang="en-US" dirty="0" err="1"/>
              <a:t>Rekruttering</a:t>
            </a:r>
            <a:r>
              <a:rPr lang="en-US" dirty="0"/>
              <a:t> </a:t>
            </a:r>
            <a:r>
              <a:rPr lang="en-US" dirty="0" err="1"/>
              <a:t>og</a:t>
            </a:r>
            <a:r>
              <a:rPr lang="en-US" dirty="0"/>
              <a:t> </a:t>
            </a:r>
            <a:r>
              <a:rPr lang="en-US" dirty="0" err="1"/>
              <a:t>opplæring</a:t>
            </a:r>
            <a:r>
              <a:rPr lang="en-US" dirty="0"/>
              <a:t> av </a:t>
            </a:r>
            <a:r>
              <a:rPr lang="en-US" dirty="0" err="1"/>
              <a:t>valgmedarbeidere</a:t>
            </a:r>
            <a:endParaRPr lang="en-US" dirty="0"/>
          </a:p>
        </p:txBody>
      </p:sp>
      <p:sp>
        <p:nvSpPr>
          <p:cNvPr id="3" name="Plassholder for dato 2">
            <a:extLst>
              <a:ext uri="{FF2B5EF4-FFF2-40B4-BE49-F238E27FC236}">
                <a16:creationId xmlns:a16="http://schemas.microsoft.com/office/drawing/2014/main" id="{1BA5C2D2-1AC5-D896-B1DF-CBE5058117A8}"/>
              </a:ext>
            </a:extLst>
          </p:cNvPr>
          <p:cNvSpPr>
            <a:spLocks noGrp="1"/>
          </p:cNvSpPr>
          <p:nvPr>
            <p:ph type="dt" sz="half" idx="10"/>
          </p:nvPr>
        </p:nvSpPr>
        <p:spPr>
          <a:xfrm>
            <a:off x="467139" y="6196400"/>
            <a:ext cx="2743200" cy="365125"/>
          </a:xfrm>
        </p:spPr>
        <p:txBody>
          <a:bodyPr anchor="ctr">
            <a:normAutofit/>
          </a:bodyPr>
          <a:lstStyle/>
          <a:p>
            <a:pPr>
              <a:spcAft>
                <a:spcPts val="600"/>
              </a:spcAft>
            </a:pPr>
            <a:fld id="{DA673DF2-BCE4-A94F-8D68-C834B7349F1B}" type="datetime1">
              <a:rPr lang="nb-NO" smtClean="0"/>
              <a:pPr>
                <a:spcAft>
                  <a:spcPts val="600"/>
                </a:spcAft>
              </a:pPr>
              <a:t>24.02.2025</a:t>
            </a:fld>
            <a:endParaRPr lang="nb-NO"/>
          </a:p>
        </p:txBody>
      </p:sp>
      <p:sp>
        <p:nvSpPr>
          <p:cNvPr id="4" name="Plassholder for bunntekst 3">
            <a:extLst>
              <a:ext uri="{FF2B5EF4-FFF2-40B4-BE49-F238E27FC236}">
                <a16:creationId xmlns:a16="http://schemas.microsoft.com/office/drawing/2014/main" id="{A3DC795E-1E45-0E23-6714-014CCD3B5557}"/>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5" name="Plassholder for lysbildenummer 4">
            <a:extLst>
              <a:ext uri="{FF2B5EF4-FFF2-40B4-BE49-F238E27FC236}">
                <a16:creationId xmlns:a16="http://schemas.microsoft.com/office/drawing/2014/main" id="{8BF0F433-42D2-C454-7552-A904488773E2}"/>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17</a:t>
            </a:fld>
            <a:endParaRPr lang="nb-NO"/>
          </a:p>
        </p:txBody>
      </p:sp>
      <p:pic>
        <p:nvPicPr>
          <p:cNvPr id="9" name="Bilde 8">
            <a:extLst>
              <a:ext uri="{FF2B5EF4-FFF2-40B4-BE49-F238E27FC236}">
                <a16:creationId xmlns:a16="http://schemas.microsoft.com/office/drawing/2014/main" id="{465C3B81-BB73-46D0-3BB4-39CF51BCEFA6}"/>
              </a:ext>
            </a:extLst>
          </p:cNvPr>
          <p:cNvPicPr>
            <a:picLocks noChangeAspect="1"/>
          </p:cNvPicPr>
          <p:nvPr/>
        </p:nvPicPr>
        <p:blipFill>
          <a:blip r:embed="rId3"/>
          <a:srcRect l="4425"/>
          <a:stretch/>
        </p:blipFill>
        <p:spPr>
          <a:xfrm>
            <a:off x="1383348" y="2196886"/>
            <a:ext cx="3720245" cy="3892488"/>
          </a:xfrm>
          <a:prstGeom prst="rect">
            <a:avLst/>
          </a:prstGeom>
          <a:noFill/>
        </p:spPr>
      </p:pic>
      <p:sp>
        <p:nvSpPr>
          <p:cNvPr id="23" name="Content Placeholder 5">
            <a:extLst>
              <a:ext uri="{FF2B5EF4-FFF2-40B4-BE49-F238E27FC236}">
                <a16:creationId xmlns:a16="http://schemas.microsoft.com/office/drawing/2014/main" id="{ADB2DAC8-AA47-02CC-1038-F80B46E2AF22}"/>
              </a:ext>
            </a:extLst>
          </p:cNvPr>
          <p:cNvSpPr>
            <a:spLocks noGrp="1"/>
          </p:cNvSpPr>
          <p:nvPr>
            <p:ph sz="quarter" idx="14"/>
          </p:nvPr>
        </p:nvSpPr>
        <p:spPr>
          <a:xfrm>
            <a:off x="6172200" y="3014132"/>
            <a:ext cx="5552661" cy="3075241"/>
          </a:xfrm>
        </p:spPr>
        <p:txBody>
          <a:bodyPr vert="horz" lIns="91440" tIns="45720" rIns="91440" bIns="45720" rtlCol="0" anchor="t">
            <a:normAutofit/>
          </a:bodyPr>
          <a:lstStyle/>
          <a:p>
            <a:r>
              <a:rPr lang="en-US" dirty="0" err="1"/>
              <a:t>Hvor</a:t>
            </a:r>
            <a:r>
              <a:rPr lang="en-US" dirty="0"/>
              <a:t> mange </a:t>
            </a:r>
            <a:r>
              <a:rPr lang="en-US" dirty="0" err="1"/>
              <a:t>skal</a:t>
            </a:r>
            <a:r>
              <a:rPr lang="en-US" dirty="0"/>
              <a:t> </a:t>
            </a:r>
            <a:r>
              <a:rPr lang="en-US" dirty="0" err="1"/>
              <a:t>rekrutteres</a:t>
            </a:r>
            <a:r>
              <a:rPr lang="en-US" dirty="0"/>
              <a:t>? </a:t>
            </a:r>
          </a:p>
          <a:p>
            <a:r>
              <a:rPr lang="en-US" dirty="0" err="1"/>
              <a:t>Hvordan</a:t>
            </a:r>
            <a:r>
              <a:rPr lang="en-US" dirty="0"/>
              <a:t> </a:t>
            </a:r>
            <a:r>
              <a:rPr lang="en-US" dirty="0" err="1"/>
              <a:t>rekruttere</a:t>
            </a:r>
            <a:r>
              <a:rPr lang="en-US" dirty="0"/>
              <a:t>?</a:t>
            </a:r>
          </a:p>
          <a:p>
            <a:r>
              <a:rPr lang="en-US" dirty="0" err="1"/>
              <a:t>Hvem</a:t>
            </a:r>
            <a:r>
              <a:rPr lang="en-US" dirty="0"/>
              <a:t> </a:t>
            </a:r>
            <a:r>
              <a:rPr lang="en-US" dirty="0" err="1"/>
              <a:t>kan</a:t>
            </a:r>
            <a:r>
              <a:rPr lang="en-US" dirty="0"/>
              <a:t> </a:t>
            </a:r>
            <a:r>
              <a:rPr lang="en-US" dirty="0" err="1"/>
              <a:t>rekrutteres</a:t>
            </a:r>
            <a:r>
              <a:rPr lang="en-US" dirty="0"/>
              <a:t>? </a:t>
            </a:r>
          </a:p>
          <a:p>
            <a:r>
              <a:rPr lang="en-US" dirty="0" err="1"/>
              <a:t>Opplæring</a:t>
            </a:r>
            <a:endParaRPr lang="en-US" dirty="0"/>
          </a:p>
        </p:txBody>
      </p:sp>
    </p:spTree>
    <p:extLst>
      <p:ext uri="{BB962C8B-B14F-4D97-AF65-F5344CB8AC3E}">
        <p14:creationId xmlns:p14="http://schemas.microsoft.com/office/powerpoint/2010/main" val="38529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xEl>
                                              <p:pRg st="1" end="1"/>
                                            </p:txEl>
                                          </p:spTgt>
                                        </p:tgtEl>
                                        <p:attrNameLst>
                                          <p:attrName>style.visibility</p:attrName>
                                        </p:attrNameLst>
                                      </p:cBhvr>
                                      <p:to>
                                        <p:strVal val="visible"/>
                                      </p:to>
                                    </p:set>
                                    <p:anim calcmode="lin" valueType="num">
                                      <p:cBhvr additive="base">
                                        <p:cTn id="1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 calcmode="lin" valueType="num">
                                      <p:cBhvr additive="base">
                                        <p:cTn id="19"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xEl>
                                              <p:pRg st="3" end="3"/>
                                            </p:txEl>
                                          </p:spTgt>
                                        </p:tgtEl>
                                        <p:attrNameLst>
                                          <p:attrName>style.visibility</p:attrName>
                                        </p:attrNameLst>
                                      </p:cBhvr>
                                      <p:to>
                                        <p:strVal val="visible"/>
                                      </p:to>
                                    </p:set>
                                    <p:anim calcmode="lin" valueType="num">
                                      <p:cBhvr additive="base">
                                        <p:cTn id="25"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BFAB75DC-5BD4-0DD7-ACF2-9BD9B59B4099}"/>
              </a:ext>
            </a:extLst>
          </p:cNvPr>
          <p:cNvPicPr>
            <a:picLocks noChangeAspect="1"/>
          </p:cNvPicPr>
          <p:nvPr/>
        </p:nvPicPr>
        <p:blipFill>
          <a:blip r:embed="rId3"/>
          <a:srcRect t="6839" b="10856"/>
          <a:stretch/>
        </p:blipFill>
        <p:spPr>
          <a:xfrm>
            <a:off x="1" y="10"/>
            <a:ext cx="12192000" cy="6673016"/>
          </a:xfrm>
          <a:prstGeom prst="rect">
            <a:avLst/>
          </a:prstGeom>
          <a:noFill/>
        </p:spPr>
      </p:pic>
      <p:sp>
        <p:nvSpPr>
          <p:cNvPr id="14" name="Title 2">
            <a:extLst>
              <a:ext uri="{FF2B5EF4-FFF2-40B4-BE49-F238E27FC236}">
                <a16:creationId xmlns:a16="http://schemas.microsoft.com/office/drawing/2014/main" id="{19859BF7-86F1-873A-1E07-46E40EFAE76F}"/>
              </a:ext>
            </a:extLst>
          </p:cNvPr>
          <p:cNvSpPr>
            <a:spLocks noGrp="1"/>
          </p:cNvSpPr>
          <p:nvPr>
            <p:ph type="ctrTitle"/>
          </p:nvPr>
        </p:nvSpPr>
        <p:spPr>
          <a:xfrm>
            <a:off x="467139" y="2843885"/>
            <a:ext cx="11257722" cy="1170230"/>
          </a:xfrm>
        </p:spPr>
        <p:txBody>
          <a:bodyPr/>
          <a:lstStyle/>
          <a:p>
            <a:pPr algn="ctr"/>
            <a:r>
              <a:rPr lang="en-US" dirty="0" err="1"/>
              <a:t>Valgmateriell</a:t>
            </a:r>
            <a:endParaRPr lang="en-US" dirty="0"/>
          </a:p>
        </p:txBody>
      </p:sp>
      <p:sp>
        <p:nvSpPr>
          <p:cNvPr id="3" name="Plassholder for dato 2">
            <a:extLst>
              <a:ext uri="{FF2B5EF4-FFF2-40B4-BE49-F238E27FC236}">
                <a16:creationId xmlns:a16="http://schemas.microsoft.com/office/drawing/2014/main" id="{26B6E113-8079-F0C4-EAE0-B7DA491F1227}"/>
              </a:ext>
            </a:extLst>
          </p:cNvPr>
          <p:cNvSpPr>
            <a:spLocks noGrp="1"/>
          </p:cNvSpPr>
          <p:nvPr>
            <p:ph type="dt" sz="half" idx="10"/>
          </p:nvPr>
        </p:nvSpPr>
        <p:spPr>
          <a:xfrm>
            <a:off x="467139" y="6196400"/>
            <a:ext cx="2743200" cy="365125"/>
          </a:xfrm>
        </p:spPr>
        <p:txBody>
          <a:bodyPr anchor="ctr">
            <a:normAutofit/>
          </a:bodyPr>
          <a:lstStyle/>
          <a:p>
            <a:pPr>
              <a:spcAft>
                <a:spcPts val="600"/>
              </a:spcAft>
            </a:pPr>
            <a:fld id="{DA673DF2-BCE4-A94F-8D68-C834B7349F1B}" type="datetime1">
              <a:rPr lang="nb-NO" smtClean="0"/>
              <a:pPr>
                <a:spcAft>
                  <a:spcPts val="600"/>
                </a:spcAft>
              </a:pPr>
              <a:t>25.02.2025</a:t>
            </a:fld>
            <a:endParaRPr lang="nb-NO"/>
          </a:p>
        </p:txBody>
      </p:sp>
      <p:sp>
        <p:nvSpPr>
          <p:cNvPr id="4" name="Plassholder for bunntekst 3">
            <a:extLst>
              <a:ext uri="{FF2B5EF4-FFF2-40B4-BE49-F238E27FC236}">
                <a16:creationId xmlns:a16="http://schemas.microsoft.com/office/drawing/2014/main" id="{247D981F-FE99-30B9-2FF4-AB17205C3DE9}"/>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5" name="Plassholder for lysbildenummer 4">
            <a:extLst>
              <a:ext uri="{FF2B5EF4-FFF2-40B4-BE49-F238E27FC236}">
                <a16:creationId xmlns:a16="http://schemas.microsoft.com/office/drawing/2014/main" id="{53FB8747-1CCB-A814-5C49-7E1AFAF35D2C}"/>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18</a:t>
            </a:fld>
            <a:endParaRPr lang="nb-NO"/>
          </a:p>
        </p:txBody>
      </p:sp>
      <p:sp>
        <p:nvSpPr>
          <p:cNvPr id="16" name="Text Placeholder 6">
            <a:extLst>
              <a:ext uri="{FF2B5EF4-FFF2-40B4-BE49-F238E27FC236}">
                <a16:creationId xmlns:a16="http://schemas.microsoft.com/office/drawing/2014/main" id="{B08CED98-4FCC-B68E-A170-89DEFB8BC19A}"/>
              </a:ext>
            </a:extLst>
          </p:cNvPr>
          <p:cNvSpPr>
            <a:spLocks noGrp="1"/>
          </p:cNvSpPr>
          <p:nvPr>
            <p:ph type="body" sz="quarter" idx="16"/>
          </p:nvPr>
        </p:nvSpPr>
        <p:spPr>
          <a:xfrm>
            <a:off x="467138" y="401310"/>
            <a:ext cx="1821851" cy="358927"/>
          </a:xfrm>
        </p:spPr>
        <p:txBody>
          <a:bodyPr/>
          <a:lstStyle/>
          <a:p>
            <a:endParaRPr lang="en-US"/>
          </a:p>
        </p:txBody>
      </p:sp>
      <p:sp>
        <p:nvSpPr>
          <p:cNvPr id="10" name="TekstSylinder 9">
            <a:extLst>
              <a:ext uri="{FF2B5EF4-FFF2-40B4-BE49-F238E27FC236}">
                <a16:creationId xmlns:a16="http://schemas.microsoft.com/office/drawing/2014/main" id="{22C607A2-8A02-1E66-7870-45E6C38EACDA}"/>
              </a:ext>
            </a:extLst>
          </p:cNvPr>
          <p:cNvSpPr txBox="1"/>
          <p:nvPr/>
        </p:nvSpPr>
        <p:spPr>
          <a:xfrm>
            <a:off x="10567988" y="125085"/>
            <a:ext cx="1476375" cy="253916"/>
          </a:xfrm>
          <a:prstGeom prst="rect">
            <a:avLst/>
          </a:prstGeom>
          <a:noFill/>
        </p:spPr>
        <p:txBody>
          <a:bodyPr wrap="square" rtlCol="0">
            <a:spAutoFit/>
          </a:bodyPr>
          <a:lstStyle/>
          <a:p>
            <a:r>
              <a:rPr lang="nb-NO" sz="1000" dirty="0"/>
              <a:t>Foto: Valgdirektoratet</a:t>
            </a:r>
          </a:p>
        </p:txBody>
      </p:sp>
    </p:spTree>
    <p:extLst>
      <p:ext uri="{BB962C8B-B14F-4D97-AF65-F5344CB8AC3E}">
        <p14:creationId xmlns:p14="http://schemas.microsoft.com/office/powerpoint/2010/main" val="1660512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4B3611A-6DE2-7CEB-EA5A-77270E5D427B}"/>
              </a:ext>
            </a:extLst>
          </p:cNvPr>
          <p:cNvSpPr>
            <a:spLocks noGrp="1"/>
          </p:cNvSpPr>
          <p:nvPr>
            <p:ph idx="1"/>
          </p:nvPr>
        </p:nvSpPr>
        <p:spPr>
          <a:xfrm>
            <a:off x="467139" y="2589092"/>
            <a:ext cx="11257722" cy="3789791"/>
          </a:xfrm>
        </p:spPr>
        <p:txBody>
          <a:bodyPr vert="horz" lIns="91440" tIns="45720" rIns="91440" bIns="45720" rtlCol="0" anchor="t">
            <a:normAutofit/>
          </a:bodyPr>
          <a:lstStyle/>
          <a:p>
            <a:r>
              <a:rPr lang="nb-NO" dirty="0"/>
              <a:t>Blanke informasjonskort om velger og stemmeseddelkonvolutter </a:t>
            </a:r>
          </a:p>
          <a:p>
            <a:r>
              <a:rPr lang="nb-NO" dirty="0"/>
              <a:t>Beredskapskonvolutter </a:t>
            </a:r>
          </a:p>
          <a:p>
            <a:r>
              <a:rPr lang="nb-NO" dirty="0"/>
              <a:t>Partistemmeseddel med punktskrift </a:t>
            </a:r>
          </a:p>
          <a:p>
            <a:r>
              <a:rPr lang="nb-NO" dirty="0"/>
              <a:t>Valgplakater som henges opp i valglokalene </a:t>
            </a:r>
          </a:p>
        </p:txBody>
      </p:sp>
      <p:sp>
        <p:nvSpPr>
          <p:cNvPr id="5" name="Plassholder for bunntekst 4">
            <a:extLst>
              <a:ext uri="{FF2B5EF4-FFF2-40B4-BE49-F238E27FC236}">
                <a16:creationId xmlns:a16="http://schemas.microsoft.com/office/drawing/2014/main" id="{DBBC32C0-2500-7671-9335-A41DA0BF13CC}"/>
              </a:ext>
            </a:extLst>
          </p:cNvPr>
          <p:cNvSpPr>
            <a:spLocks noGrp="1"/>
          </p:cNvSpPr>
          <p:nvPr>
            <p:ph type="ftr" sz="quarter" idx="11"/>
          </p:nvPr>
        </p:nvSpPr>
        <p:spPr/>
        <p:txBody>
          <a:bodyPr/>
          <a:lstStyle/>
          <a:p>
            <a:r>
              <a:rPr lang="nb-NO"/>
              <a:t>Valgkonferansen 2025</a:t>
            </a:r>
          </a:p>
        </p:txBody>
      </p:sp>
      <p:sp>
        <p:nvSpPr>
          <p:cNvPr id="4" name="Plassholder for dato 3">
            <a:extLst>
              <a:ext uri="{FF2B5EF4-FFF2-40B4-BE49-F238E27FC236}">
                <a16:creationId xmlns:a16="http://schemas.microsoft.com/office/drawing/2014/main" id="{C29F838E-BE51-0AE9-E8B7-321BC4117094}"/>
              </a:ext>
            </a:extLst>
          </p:cNvPr>
          <p:cNvSpPr>
            <a:spLocks noGrp="1"/>
          </p:cNvSpPr>
          <p:nvPr>
            <p:ph type="dt" sz="half" idx="2"/>
          </p:nvPr>
        </p:nvSpPr>
        <p:spPr/>
        <p:txBody>
          <a:bodyPr/>
          <a:lstStyle/>
          <a:p>
            <a:fld id="{F3E02ABA-E3F1-994B-9CDC-C035E2122860}" type="datetime1">
              <a:rPr lang="nb-NO" smtClean="0"/>
              <a:t>24.02.2025</a:t>
            </a:fld>
            <a:endParaRPr lang="nb-NO"/>
          </a:p>
        </p:txBody>
      </p:sp>
      <p:sp>
        <p:nvSpPr>
          <p:cNvPr id="6" name="Plassholder for lysbildenummer 5">
            <a:extLst>
              <a:ext uri="{FF2B5EF4-FFF2-40B4-BE49-F238E27FC236}">
                <a16:creationId xmlns:a16="http://schemas.microsoft.com/office/drawing/2014/main" id="{2DD7329B-47E6-2F57-3429-BE59FF099D9F}"/>
              </a:ext>
            </a:extLst>
          </p:cNvPr>
          <p:cNvSpPr>
            <a:spLocks noGrp="1"/>
          </p:cNvSpPr>
          <p:nvPr>
            <p:ph type="sldNum" sz="quarter" idx="4"/>
          </p:nvPr>
        </p:nvSpPr>
        <p:spPr/>
        <p:txBody>
          <a:bodyPr/>
          <a:lstStyle/>
          <a:p>
            <a:fld id="{1B848CFE-08FE-654C-8A49-98896CE6F7B5}" type="slidenum">
              <a:rPr lang="nb-NO" smtClean="0"/>
              <a:t>19</a:t>
            </a:fld>
            <a:endParaRPr lang="nb-NO"/>
          </a:p>
        </p:txBody>
      </p:sp>
      <p:sp>
        <p:nvSpPr>
          <p:cNvPr id="3" name="Tittel 2">
            <a:extLst>
              <a:ext uri="{FF2B5EF4-FFF2-40B4-BE49-F238E27FC236}">
                <a16:creationId xmlns:a16="http://schemas.microsoft.com/office/drawing/2014/main" id="{439544E6-D708-5389-D172-0D46C3555CB0}"/>
              </a:ext>
            </a:extLst>
          </p:cNvPr>
          <p:cNvSpPr>
            <a:spLocks noGrp="1"/>
          </p:cNvSpPr>
          <p:nvPr>
            <p:ph type="title"/>
          </p:nvPr>
        </p:nvSpPr>
        <p:spPr/>
        <p:txBody>
          <a:bodyPr/>
          <a:lstStyle/>
          <a:p>
            <a:r>
              <a:rPr lang="nb-NO" dirty="0"/>
              <a:t>Valgmateriell fra Valgdirektoratet </a:t>
            </a:r>
          </a:p>
        </p:txBody>
      </p:sp>
    </p:spTree>
    <p:extLst>
      <p:ext uri="{BB962C8B-B14F-4D97-AF65-F5344CB8AC3E}">
        <p14:creationId xmlns:p14="http://schemas.microsoft.com/office/powerpoint/2010/main" val="7122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Hvem gjør hva?</a:t>
            </a:r>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2</a:t>
            </a:fld>
            <a:endParaRPr lang="nb-NO"/>
          </a:p>
        </p:txBody>
      </p:sp>
    </p:spTree>
    <p:extLst>
      <p:ext uri="{BB962C8B-B14F-4D97-AF65-F5344CB8AC3E}">
        <p14:creationId xmlns:p14="http://schemas.microsoft.com/office/powerpoint/2010/main" val="320129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E2433540-61DE-580D-81B7-C986EDDB88E7}"/>
              </a:ext>
            </a:extLst>
          </p:cNvPr>
          <p:cNvPicPr>
            <a:picLocks noGrp="1" noChangeAspect="1"/>
          </p:cNvPicPr>
          <p:nvPr>
            <p:ph type="pic" sz="quarter" idx="15"/>
          </p:nvPr>
        </p:nvPicPr>
        <p:blipFill>
          <a:blip r:embed="rId3"/>
          <a:srcRect t="8702" b="8702"/>
          <a:stretch/>
        </p:blipFill>
        <p:spPr/>
      </p:pic>
      <p:sp>
        <p:nvSpPr>
          <p:cNvPr id="3" name="Tittel 2">
            <a:extLst>
              <a:ext uri="{FF2B5EF4-FFF2-40B4-BE49-F238E27FC236}">
                <a16:creationId xmlns:a16="http://schemas.microsoft.com/office/drawing/2014/main" id="{0A538B73-7ACB-A649-7BA4-3A0A2F19EEB7}"/>
              </a:ext>
            </a:extLst>
          </p:cNvPr>
          <p:cNvSpPr>
            <a:spLocks noGrp="1"/>
          </p:cNvSpPr>
          <p:nvPr>
            <p:ph type="ctrTitle"/>
          </p:nvPr>
        </p:nvSpPr>
        <p:spPr/>
        <p:txBody>
          <a:bodyPr/>
          <a:lstStyle/>
          <a:p>
            <a:pPr algn="ctr"/>
            <a:r>
              <a:rPr lang="nb-NO" dirty="0"/>
              <a:t>Valgutstyr </a:t>
            </a:r>
          </a:p>
        </p:txBody>
      </p:sp>
      <p:sp>
        <p:nvSpPr>
          <p:cNvPr id="4" name="Plassholder for dato 3">
            <a:extLst>
              <a:ext uri="{FF2B5EF4-FFF2-40B4-BE49-F238E27FC236}">
                <a16:creationId xmlns:a16="http://schemas.microsoft.com/office/drawing/2014/main" id="{9E540757-5068-D490-2CF2-934BC54C07DC}"/>
              </a:ext>
            </a:extLst>
          </p:cNvPr>
          <p:cNvSpPr>
            <a:spLocks noGrp="1"/>
          </p:cNvSpPr>
          <p:nvPr>
            <p:ph type="dt" sz="half" idx="10"/>
          </p:nvPr>
        </p:nvSpPr>
        <p:spPr/>
        <p:txBody>
          <a:bodyPr/>
          <a:lstStyle/>
          <a:p>
            <a:fld id="{F3E02ABA-E3F1-994B-9CDC-C035E2122860}" type="datetime1">
              <a:rPr lang="nb-NO" smtClean="0"/>
              <a:t>24.02.2025</a:t>
            </a:fld>
            <a:endParaRPr lang="nb-NO"/>
          </a:p>
        </p:txBody>
      </p:sp>
      <p:sp>
        <p:nvSpPr>
          <p:cNvPr id="5" name="Plassholder for bunntekst 4">
            <a:extLst>
              <a:ext uri="{FF2B5EF4-FFF2-40B4-BE49-F238E27FC236}">
                <a16:creationId xmlns:a16="http://schemas.microsoft.com/office/drawing/2014/main" id="{1DC95AB4-CD07-4715-0095-7AFE38F614E0}"/>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24D1A7F2-841E-0BC8-015B-344D45438C5E}"/>
              </a:ext>
            </a:extLst>
          </p:cNvPr>
          <p:cNvSpPr>
            <a:spLocks noGrp="1"/>
          </p:cNvSpPr>
          <p:nvPr>
            <p:ph type="sldNum" sz="quarter" idx="12"/>
          </p:nvPr>
        </p:nvSpPr>
        <p:spPr/>
        <p:txBody>
          <a:bodyPr/>
          <a:lstStyle/>
          <a:p>
            <a:fld id="{1B848CFE-08FE-654C-8A49-98896CE6F7B5}" type="slidenum">
              <a:rPr lang="nb-NO" smtClean="0"/>
              <a:t>20</a:t>
            </a:fld>
            <a:endParaRPr lang="nb-NO"/>
          </a:p>
        </p:txBody>
      </p:sp>
      <p:sp>
        <p:nvSpPr>
          <p:cNvPr id="7" name="Plassholder for tekst 6">
            <a:extLst>
              <a:ext uri="{FF2B5EF4-FFF2-40B4-BE49-F238E27FC236}">
                <a16:creationId xmlns:a16="http://schemas.microsoft.com/office/drawing/2014/main" id="{98C98D2C-7F5F-5382-49A3-E0EB7D65E36A}"/>
              </a:ext>
            </a:extLst>
          </p:cNvPr>
          <p:cNvSpPr>
            <a:spLocks noGrp="1"/>
          </p:cNvSpPr>
          <p:nvPr>
            <p:ph type="body" sz="quarter" idx="16"/>
          </p:nvPr>
        </p:nvSpPr>
        <p:spPr/>
        <p:txBody>
          <a:bodyPr/>
          <a:lstStyle/>
          <a:p>
            <a:endParaRPr lang="nb-NO"/>
          </a:p>
        </p:txBody>
      </p:sp>
      <p:sp>
        <p:nvSpPr>
          <p:cNvPr id="10" name="TekstSylinder 9">
            <a:extLst>
              <a:ext uri="{FF2B5EF4-FFF2-40B4-BE49-F238E27FC236}">
                <a16:creationId xmlns:a16="http://schemas.microsoft.com/office/drawing/2014/main" id="{1A93451F-0CBB-B913-0ACD-47985872597F}"/>
              </a:ext>
            </a:extLst>
          </p:cNvPr>
          <p:cNvSpPr txBox="1"/>
          <p:nvPr/>
        </p:nvSpPr>
        <p:spPr>
          <a:xfrm>
            <a:off x="10644188" y="153660"/>
            <a:ext cx="1547812" cy="246221"/>
          </a:xfrm>
          <a:prstGeom prst="rect">
            <a:avLst/>
          </a:prstGeom>
          <a:noFill/>
        </p:spPr>
        <p:txBody>
          <a:bodyPr wrap="square" rtlCol="0">
            <a:spAutoFit/>
          </a:bodyPr>
          <a:lstStyle/>
          <a:p>
            <a:r>
              <a:rPr lang="nb-NO" sz="1000" dirty="0">
                <a:solidFill>
                  <a:schemeClr val="bg1"/>
                </a:solidFill>
              </a:rPr>
              <a:t>Foto: Valgdirektoratet</a:t>
            </a:r>
          </a:p>
        </p:txBody>
      </p:sp>
    </p:spTree>
    <p:extLst>
      <p:ext uri="{BB962C8B-B14F-4D97-AF65-F5344CB8AC3E}">
        <p14:creationId xmlns:p14="http://schemas.microsoft.com/office/powerpoint/2010/main" val="363215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151606D-46AA-CB99-E279-47B5B51340E8}"/>
              </a:ext>
            </a:extLst>
          </p:cNvPr>
          <p:cNvSpPr>
            <a:spLocks noGrp="1"/>
          </p:cNvSpPr>
          <p:nvPr>
            <p:ph type="title"/>
          </p:nvPr>
        </p:nvSpPr>
        <p:spPr>
          <a:xfrm>
            <a:off x="2411944" y="4874666"/>
            <a:ext cx="11257722" cy="1325563"/>
          </a:xfrm>
        </p:spPr>
        <p:txBody>
          <a:bodyPr/>
          <a:lstStyle/>
          <a:p>
            <a:pPr algn="ctr"/>
            <a:r>
              <a:rPr lang="en-US" dirty="0" err="1"/>
              <a:t>Informasjon</a:t>
            </a:r>
            <a:r>
              <a:rPr lang="en-US" dirty="0"/>
              <a:t> </a:t>
            </a:r>
            <a:r>
              <a:rPr lang="en-US" dirty="0" err="1"/>
              <a:t>til</a:t>
            </a:r>
            <a:r>
              <a:rPr lang="en-US" dirty="0"/>
              <a:t> </a:t>
            </a:r>
            <a:r>
              <a:rPr lang="en-US" dirty="0" err="1"/>
              <a:t>velgere</a:t>
            </a:r>
          </a:p>
        </p:txBody>
      </p:sp>
      <p:sp>
        <p:nvSpPr>
          <p:cNvPr id="4" name="Plassholder for dato 3">
            <a:extLst>
              <a:ext uri="{FF2B5EF4-FFF2-40B4-BE49-F238E27FC236}">
                <a16:creationId xmlns:a16="http://schemas.microsoft.com/office/drawing/2014/main" id="{5C3A7164-AD42-CB72-C13F-BBE8E8C130B2}"/>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1EE14877-B941-CAEB-D82F-000874784170}"/>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1A3E6A47-7C90-61F4-57B8-7C8BBC6082AA}"/>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21</a:t>
            </a:fld>
            <a:endParaRPr lang="nb-NO"/>
          </a:p>
        </p:txBody>
      </p:sp>
      <p:pic>
        <p:nvPicPr>
          <p:cNvPr id="9" name="Plassholder for bilde 8" descr="Informasjon med heldekkende fyll">
            <a:extLst>
              <a:ext uri="{FF2B5EF4-FFF2-40B4-BE49-F238E27FC236}">
                <a16:creationId xmlns:a16="http://schemas.microsoft.com/office/drawing/2014/main" id="{34F9EA3B-AD0A-FEFD-563E-EDFFD21BBC56}"/>
              </a:ext>
            </a:extLst>
          </p:cNvPr>
          <p:cNvPicPr>
            <a:picLocks noGrp="1" noChangeAspect="1"/>
          </p:cNvPicPr>
          <p:nvPr>
            <p:ph sz="quarter" idx="13"/>
          </p:nvPr>
        </p:nvPicPr>
        <p:blipFill>
          <a:blip r:embed="rId4">
            <a:extLst>
              <a:ext uri="{96DAC541-7B7A-43D3-8B79-37D633B846F1}">
                <asvg:svgBlip xmlns:asvg="http://schemas.microsoft.com/office/drawing/2016/SVG/main" r:embed="rId5"/>
              </a:ext>
            </a:extLst>
          </a:blip>
          <a:stretch>
            <a:fillRect/>
          </a:stretch>
        </p:blipFill>
        <p:spPr>
          <a:xfrm>
            <a:off x="5918448" y="1082319"/>
            <a:ext cx="3789791" cy="3789791"/>
          </a:xfrm>
        </p:spPr>
      </p:pic>
    </p:spTree>
    <p:extLst>
      <p:ext uri="{BB962C8B-B14F-4D97-AF65-F5344CB8AC3E}">
        <p14:creationId xmlns:p14="http://schemas.microsoft.com/office/powerpoint/2010/main" val="86537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8C1C78A-6D59-7C60-0C6A-3C6F7A6339A4}"/>
              </a:ext>
            </a:extLst>
          </p:cNvPr>
          <p:cNvSpPr>
            <a:spLocks noGrp="1"/>
          </p:cNvSpPr>
          <p:nvPr>
            <p:ph type="title"/>
          </p:nvPr>
        </p:nvSpPr>
        <p:spPr>
          <a:xfrm>
            <a:off x="467138" y="871323"/>
            <a:ext cx="11257722" cy="1325563"/>
          </a:xfrm>
        </p:spPr>
        <p:txBody>
          <a:bodyPr anchor="ctr">
            <a:normAutofit/>
          </a:bodyPr>
          <a:lstStyle/>
          <a:p>
            <a:pPr algn="ctr"/>
            <a:r>
              <a:rPr lang="nb-NO" dirty="0"/>
              <a:t>Korrekt, sikker, åpen og tillitsskapende valggjennomføring</a:t>
            </a:r>
          </a:p>
        </p:txBody>
      </p:sp>
      <p:sp>
        <p:nvSpPr>
          <p:cNvPr id="3" name="Plassholder for dato 2">
            <a:extLst>
              <a:ext uri="{FF2B5EF4-FFF2-40B4-BE49-F238E27FC236}">
                <a16:creationId xmlns:a16="http://schemas.microsoft.com/office/drawing/2014/main" id="{2BDD2136-2C17-B237-46B7-A28312459A10}"/>
              </a:ext>
            </a:extLst>
          </p:cNvPr>
          <p:cNvSpPr>
            <a:spLocks noGrp="1"/>
          </p:cNvSpPr>
          <p:nvPr>
            <p:ph type="dt" sz="half" idx="10"/>
          </p:nvPr>
        </p:nvSpPr>
        <p:spPr>
          <a:xfrm>
            <a:off x="467139" y="6196400"/>
            <a:ext cx="2743200" cy="365125"/>
          </a:xfrm>
        </p:spPr>
        <p:txBody>
          <a:bodyPr anchor="ctr">
            <a:normAutofit/>
          </a:bodyPr>
          <a:lstStyle/>
          <a:p>
            <a:pPr>
              <a:spcAft>
                <a:spcPts val="600"/>
              </a:spcAft>
            </a:pPr>
            <a:fld id="{DA673DF2-BCE4-A94F-8D68-C834B7349F1B}" type="datetime1">
              <a:rPr lang="nb-NO" smtClean="0"/>
              <a:pPr>
                <a:spcAft>
                  <a:spcPts val="600"/>
                </a:spcAft>
              </a:pPr>
              <a:t>24.02.2025</a:t>
            </a:fld>
            <a:endParaRPr lang="nb-NO"/>
          </a:p>
        </p:txBody>
      </p:sp>
      <p:sp>
        <p:nvSpPr>
          <p:cNvPr id="4" name="Plassholder for bunntekst 3">
            <a:extLst>
              <a:ext uri="{FF2B5EF4-FFF2-40B4-BE49-F238E27FC236}">
                <a16:creationId xmlns:a16="http://schemas.microsoft.com/office/drawing/2014/main" id="{44C8E4F6-59E9-225A-BB80-3DF8DEEB3A0B}"/>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5" name="Plassholder for lysbildenummer 4">
            <a:extLst>
              <a:ext uri="{FF2B5EF4-FFF2-40B4-BE49-F238E27FC236}">
                <a16:creationId xmlns:a16="http://schemas.microsoft.com/office/drawing/2014/main" id="{5775D7BF-6154-5876-769C-3E5A85CAB9A3}"/>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22</a:t>
            </a:fld>
            <a:endParaRPr lang="nb-NO"/>
          </a:p>
        </p:txBody>
      </p:sp>
      <p:pic>
        <p:nvPicPr>
          <p:cNvPr id="11" name="Bilde 10">
            <a:extLst>
              <a:ext uri="{FF2B5EF4-FFF2-40B4-BE49-F238E27FC236}">
                <a16:creationId xmlns:a16="http://schemas.microsoft.com/office/drawing/2014/main" id="{677BAC8D-C81E-F939-EB50-A7B933F0B6A2}"/>
              </a:ext>
            </a:extLst>
          </p:cNvPr>
          <p:cNvPicPr>
            <a:picLocks noChangeAspect="1"/>
          </p:cNvPicPr>
          <p:nvPr/>
        </p:nvPicPr>
        <p:blipFill>
          <a:blip r:embed="rId3"/>
          <a:srcRect l="965" t="29419" b="38095"/>
          <a:stretch/>
        </p:blipFill>
        <p:spPr>
          <a:xfrm>
            <a:off x="521435" y="2196886"/>
            <a:ext cx="11149128" cy="3789791"/>
          </a:xfrm>
          <a:prstGeom prst="rect">
            <a:avLst/>
          </a:prstGeom>
          <a:noFill/>
        </p:spPr>
      </p:pic>
      <p:sp>
        <p:nvSpPr>
          <p:cNvPr id="2" name="TekstSylinder 1">
            <a:extLst>
              <a:ext uri="{FF2B5EF4-FFF2-40B4-BE49-F238E27FC236}">
                <a16:creationId xmlns:a16="http://schemas.microsoft.com/office/drawing/2014/main" id="{550E3B01-7570-D359-8982-1632E2BD2767}"/>
              </a:ext>
            </a:extLst>
          </p:cNvPr>
          <p:cNvSpPr txBox="1"/>
          <p:nvPr/>
        </p:nvSpPr>
        <p:spPr>
          <a:xfrm>
            <a:off x="10158845" y="5748770"/>
            <a:ext cx="18227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solidFill>
                  <a:schemeClr val="bg1"/>
                </a:solidFill>
                <a:cs typeface="Arial"/>
              </a:rPr>
              <a:t>Foto: Valgdirektoratet</a:t>
            </a:r>
          </a:p>
        </p:txBody>
      </p:sp>
    </p:spTree>
    <p:extLst>
      <p:ext uri="{BB962C8B-B14F-4D97-AF65-F5344CB8AC3E}">
        <p14:creationId xmlns:p14="http://schemas.microsoft.com/office/powerpoint/2010/main" val="1368675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Grunnlagsdata</a:t>
            </a:r>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cs typeface="Arial"/>
              </a:rPr>
              <a:t>Valgkonferansen 2025</a:t>
            </a:r>
            <a:endParaRPr lang="nb-NO" dirty="0"/>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dirty="0" smtClean="0"/>
              <a:t>23</a:t>
            </a:fld>
            <a:endParaRPr lang="nb-NO" dirty="0"/>
          </a:p>
        </p:txBody>
      </p:sp>
    </p:spTree>
    <p:extLst>
      <p:ext uri="{BB962C8B-B14F-4D97-AF65-F5344CB8AC3E}">
        <p14:creationId xmlns:p14="http://schemas.microsoft.com/office/powerpoint/2010/main" val="3246532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8" descr="Oversikt over EVA Grunnlagsdata">
            <a:extLst>
              <a:ext uri="{FF2B5EF4-FFF2-40B4-BE49-F238E27FC236}">
                <a16:creationId xmlns:a16="http://schemas.microsoft.com/office/drawing/2014/main" id="{6D805E08-BA8D-50AC-983F-8226D2B1B5A0}"/>
              </a:ext>
            </a:extLst>
          </p:cNvPr>
          <p:cNvPicPr>
            <a:picLocks noChangeAspect="1"/>
          </p:cNvPicPr>
          <p:nvPr/>
        </p:nvPicPr>
        <p:blipFill>
          <a:blip r:embed="rId3"/>
          <a:srcRect l="825" t="2179" r="1007" b="775"/>
          <a:stretch/>
        </p:blipFill>
        <p:spPr>
          <a:xfrm>
            <a:off x="2188647" y="2218359"/>
            <a:ext cx="7814707" cy="3743159"/>
          </a:xfrm>
          <a:prstGeom prst="rect">
            <a:avLst/>
          </a:prstGeom>
        </p:spPr>
      </p:pic>
      <p:sp>
        <p:nvSpPr>
          <p:cNvPr id="2" name="Tittel 1">
            <a:extLst>
              <a:ext uri="{FF2B5EF4-FFF2-40B4-BE49-F238E27FC236}">
                <a16:creationId xmlns:a16="http://schemas.microsoft.com/office/drawing/2014/main" id="{4CC4F451-DC8F-2C39-123D-4C7630FD34A0}"/>
              </a:ext>
            </a:extLst>
          </p:cNvPr>
          <p:cNvSpPr>
            <a:spLocks noGrp="1"/>
          </p:cNvSpPr>
          <p:nvPr>
            <p:ph type="title"/>
          </p:nvPr>
        </p:nvSpPr>
        <p:spPr/>
        <p:txBody>
          <a:bodyPr/>
          <a:lstStyle/>
          <a:p>
            <a:r>
              <a:rPr lang="nb-NO" dirty="0"/>
              <a:t>Grunnlagsdata</a:t>
            </a:r>
          </a:p>
        </p:txBody>
      </p:sp>
      <p:sp>
        <p:nvSpPr>
          <p:cNvPr id="4" name="Plassholder for dato 3">
            <a:extLst>
              <a:ext uri="{FF2B5EF4-FFF2-40B4-BE49-F238E27FC236}">
                <a16:creationId xmlns:a16="http://schemas.microsoft.com/office/drawing/2014/main" id="{C0EE7DC7-24A8-2741-9B39-820B5EE63B73}"/>
              </a:ext>
            </a:extLst>
          </p:cNvPr>
          <p:cNvSpPr>
            <a:spLocks noGrp="1"/>
          </p:cNvSpPr>
          <p:nvPr>
            <p:ph type="dt" sz="half" idx="13"/>
          </p:nvPr>
        </p:nvSpPr>
        <p:spPr/>
        <p:txBody>
          <a:bodyPr/>
          <a:lstStyle/>
          <a:p>
            <a:fld id="{BF56D7DA-E077-40D9-936A-5E6056D7325E}" type="datetime1">
              <a:rPr lang="nb-NO" smtClean="0"/>
              <a:t>24.02.2025</a:t>
            </a:fld>
            <a:endParaRPr lang="nb-NO" dirty="0"/>
          </a:p>
        </p:txBody>
      </p:sp>
      <p:sp>
        <p:nvSpPr>
          <p:cNvPr id="5" name="Plassholder for bunntekst 4">
            <a:extLst>
              <a:ext uri="{FF2B5EF4-FFF2-40B4-BE49-F238E27FC236}">
                <a16:creationId xmlns:a16="http://schemas.microsoft.com/office/drawing/2014/main" id="{198DADFB-A346-8BD5-4919-DF4875205792}"/>
              </a:ext>
            </a:extLst>
          </p:cNvPr>
          <p:cNvSpPr>
            <a:spLocks noGrp="1"/>
          </p:cNvSpPr>
          <p:nvPr>
            <p:ph type="ftr" sz="quarter" idx="14"/>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BD6982C1-9B44-38BD-48D9-5CA916972A72}"/>
              </a:ext>
            </a:extLst>
          </p:cNvPr>
          <p:cNvSpPr>
            <a:spLocks noGrp="1"/>
          </p:cNvSpPr>
          <p:nvPr>
            <p:ph type="sldNum" sz="quarter" idx="15"/>
          </p:nvPr>
        </p:nvSpPr>
        <p:spPr/>
        <p:txBody>
          <a:bodyPr/>
          <a:lstStyle/>
          <a:p>
            <a:fld id="{1B848CFE-08FE-654C-8A49-98896CE6F7B5}" type="slidenum">
              <a:rPr lang="nb-NO" smtClean="0"/>
              <a:pPr/>
              <a:t>24</a:t>
            </a:fld>
            <a:endParaRPr lang="nb-NO" dirty="0"/>
          </a:p>
        </p:txBody>
      </p:sp>
    </p:spTree>
    <p:extLst>
      <p:ext uri="{BB962C8B-B14F-4D97-AF65-F5344CB8AC3E}">
        <p14:creationId xmlns:p14="http://schemas.microsoft.com/office/powerpoint/2010/main" val="185909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6922C8FA-22BC-88FE-E931-8923E7EF83F7}"/>
              </a:ext>
            </a:extLst>
          </p:cNvPr>
          <p:cNvSpPr>
            <a:spLocks noGrp="1"/>
          </p:cNvSpPr>
          <p:nvPr>
            <p:ph type="title"/>
          </p:nvPr>
        </p:nvSpPr>
        <p:spPr>
          <a:xfrm>
            <a:off x="396265" y="-1415510"/>
            <a:ext cx="11257722" cy="1325563"/>
          </a:xfrm>
        </p:spPr>
        <p:txBody>
          <a:bodyPr/>
          <a:lstStyle/>
          <a:p>
            <a:r>
              <a:rPr lang="nb-NO" dirty="0"/>
              <a:t>Grunnlagsdata - målform</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25</a:t>
            </a:fld>
            <a:endParaRPr lang="nb-NO"/>
          </a:p>
        </p:txBody>
      </p:sp>
      <p:pic>
        <p:nvPicPr>
          <p:cNvPr id="8" name="Plassholder for innhold 7" descr="Skjermbilde fra grunnlagsdata - Valg av målform">
            <a:extLst>
              <a:ext uri="{FF2B5EF4-FFF2-40B4-BE49-F238E27FC236}">
                <a16:creationId xmlns:a16="http://schemas.microsoft.com/office/drawing/2014/main" id="{4A6056B6-90D1-5777-901C-A621DC5C57DE}"/>
              </a:ext>
            </a:extLst>
          </p:cNvPr>
          <p:cNvPicPr>
            <a:picLocks noGrp="1" noChangeAspect="1"/>
          </p:cNvPicPr>
          <p:nvPr>
            <p:ph sz="quarter" idx="13"/>
          </p:nvPr>
        </p:nvPicPr>
        <p:blipFill>
          <a:blip r:embed="rId3"/>
          <a:srcRect r="55573"/>
          <a:stretch/>
        </p:blipFill>
        <p:spPr>
          <a:xfrm>
            <a:off x="396266" y="2565275"/>
            <a:ext cx="8044350" cy="3540038"/>
          </a:xfrm>
          <a:prstGeom prst="rect">
            <a:avLst/>
          </a:prstGeom>
          <a:effectLst>
            <a:outerShdw blurRad="50800" dist="38100" dir="2700000" algn="tl" rotWithShape="0">
              <a:prstClr val="black">
                <a:alpha val="40000"/>
              </a:prstClr>
            </a:outerShdw>
          </a:effectLst>
        </p:spPr>
      </p:pic>
      <p:pic>
        <p:nvPicPr>
          <p:cNvPr id="2" name="!!Bilde 8">
            <a:extLst>
              <a:ext uri="{FF2B5EF4-FFF2-40B4-BE49-F238E27FC236}">
                <a16:creationId xmlns:a16="http://schemas.microsoft.com/office/drawing/2014/main" id="{935151D3-E592-302C-3004-B0E572C15E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6" name="Rektangel: avrundede hjørner 5">
            <a:extLst>
              <a:ext uri="{FF2B5EF4-FFF2-40B4-BE49-F238E27FC236}">
                <a16:creationId xmlns:a16="http://schemas.microsoft.com/office/drawing/2014/main" id="{720E383F-ABB7-E8DB-DD62-945AA47F3062}"/>
              </a:ext>
              <a:ext uri="{C183D7F6-B498-43B3-948B-1728B52AA6E4}">
                <adec:decorative xmlns:adec="http://schemas.microsoft.com/office/drawing/2017/decorative" val="1"/>
              </a:ext>
            </a:extLst>
          </p:cNvPr>
          <p:cNvSpPr/>
          <p:nvPr/>
        </p:nvSpPr>
        <p:spPr>
          <a:xfrm>
            <a:off x="7401708" y="510988"/>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0" name="Bilde 9" descr="Skjermbilde av valg av målform for EVA-bruker. ">
            <a:extLst>
              <a:ext uri="{FF2B5EF4-FFF2-40B4-BE49-F238E27FC236}">
                <a16:creationId xmlns:a16="http://schemas.microsoft.com/office/drawing/2014/main" id="{547B6209-8462-ACDC-1A46-3217953BF134}"/>
              </a:ext>
            </a:extLst>
          </p:cNvPr>
          <p:cNvPicPr>
            <a:picLocks noChangeAspect="1"/>
          </p:cNvPicPr>
          <p:nvPr/>
        </p:nvPicPr>
        <p:blipFill>
          <a:blip r:embed="rId5"/>
          <a:srcRect t="24570"/>
          <a:stretch/>
        </p:blipFill>
        <p:spPr>
          <a:xfrm>
            <a:off x="7936923" y="4862186"/>
            <a:ext cx="3419952" cy="1243127"/>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982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7C0992D6-CB83-D79E-21ED-24D842CFB527}"/>
              </a:ext>
            </a:extLst>
          </p:cNvPr>
          <p:cNvSpPr>
            <a:spLocks noGrp="1"/>
          </p:cNvSpPr>
          <p:nvPr>
            <p:ph type="title"/>
          </p:nvPr>
        </p:nvSpPr>
        <p:spPr>
          <a:xfrm>
            <a:off x="467138" y="-1405243"/>
            <a:ext cx="11257722" cy="1325563"/>
          </a:xfrm>
        </p:spPr>
        <p:txBody>
          <a:bodyPr/>
          <a:lstStyle/>
          <a:p>
            <a:r>
              <a:rPr lang="nb-NO" dirty="0"/>
              <a:t>Grunnlagsdata - manntall</a:t>
            </a:r>
          </a:p>
        </p:txBody>
      </p:sp>
      <p:sp>
        <p:nvSpPr>
          <p:cNvPr id="3" name="Plassholder for dato 2">
            <a:extLst>
              <a:ext uri="{FF2B5EF4-FFF2-40B4-BE49-F238E27FC236}">
                <a16:creationId xmlns:a16="http://schemas.microsoft.com/office/drawing/2014/main" id="{33AC2AA2-7735-D7D5-7C19-9F790C750825}"/>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Lst>
          </p:cNvPr>
          <p:cNvSpPr>
            <a:spLocks noGrp="1"/>
          </p:cNvSpPr>
          <p:nvPr>
            <p:ph type="sldNum" sz="quarter" idx="12"/>
          </p:nvPr>
        </p:nvSpPr>
        <p:spPr/>
        <p:txBody>
          <a:bodyPr/>
          <a:lstStyle/>
          <a:p>
            <a:fld id="{1B848CFE-08FE-654C-8A49-98896CE6F7B5}" type="slidenum">
              <a:rPr lang="nb-NO" smtClean="0"/>
              <a:t>26</a:t>
            </a:fld>
            <a:endParaRPr lang="nb-NO"/>
          </a:p>
        </p:txBody>
      </p:sp>
      <p:pic>
        <p:nvPicPr>
          <p:cNvPr id="9" name="Plassholder for innhold 8" descr="Et bilde som inneholder tekst, skjermbilde, Font, programvare">
            <a:extLst>
              <a:ext uri="{FF2B5EF4-FFF2-40B4-BE49-F238E27FC236}">
                <a16:creationId xmlns:a16="http://schemas.microsoft.com/office/drawing/2014/main" id="{42B677FB-077B-6EA6-6697-E4BBBF5E1124}"/>
              </a:ext>
            </a:extLst>
          </p:cNvPr>
          <p:cNvPicPr>
            <a:picLocks noGrp="1" noChangeAspect="1"/>
          </p:cNvPicPr>
          <p:nvPr>
            <p:ph sz="quarter" idx="13"/>
          </p:nvPr>
        </p:nvPicPr>
        <p:blipFill>
          <a:blip r:embed="rId3"/>
          <a:srcRect t="3067" r="46889"/>
          <a:stretch/>
        </p:blipFill>
        <p:spPr>
          <a:xfrm>
            <a:off x="467138" y="2768600"/>
            <a:ext cx="8754316" cy="3313500"/>
          </a:xfrm>
          <a:prstGeom prst="rect">
            <a:avLst/>
          </a:prstGeom>
          <a:effectLst>
            <a:outerShdw blurRad="50800" dist="38100" dir="2700000" algn="tl" rotWithShape="0">
              <a:prstClr val="black">
                <a:alpha val="40000"/>
              </a:prstClr>
            </a:outerShdw>
          </a:effectLst>
        </p:spPr>
      </p:pic>
      <p:pic>
        <p:nvPicPr>
          <p:cNvPr id="6" name="!!Bilde 8">
            <a:extLst>
              <a:ext uri="{FF2B5EF4-FFF2-40B4-BE49-F238E27FC236}">
                <a16:creationId xmlns:a16="http://schemas.microsoft.com/office/drawing/2014/main" id="{BFCECDB1-2F24-1F34-FB3B-7ED4EE04449A}"/>
              </a:ext>
              <a:ext uri="{C183D7F6-B498-43B3-948B-1728B52AA6E4}">
                <adec:decorative xmlns:adec="http://schemas.microsoft.com/office/drawing/2017/decorative" val="1"/>
              </a:ext>
            </a:extLst>
          </p:cNvPr>
          <p:cNvPicPr>
            <a:picLocks noChangeAspect="1"/>
          </p:cNvPicPr>
          <p:nvPr/>
        </p:nvPicPr>
        <p:blipFill>
          <a:blip r:embed="rId4"/>
          <a:srcRect l="689" b="1051"/>
          <a:stretch/>
        </p:blipFill>
        <p:spPr>
          <a:xfrm>
            <a:off x="7432674" y="510988"/>
            <a:ext cx="4459415" cy="2152837"/>
          </a:xfrm>
          <a:prstGeom prst="rect">
            <a:avLst/>
          </a:prstGeom>
        </p:spPr>
      </p:pic>
      <p:sp>
        <p:nvSpPr>
          <p:cNvPr id="8" name="Rektangel: avrundede hjørner 7">
            <a:extLst>
              <a:ext uri="{FF2B5EF4-FFF2-40B4-BE49-F238E27FC236}">
                <a16:creationId xmlns:a16="http://schemas.microsoft.com/office/drawing/2014/main" id="{30255833-816C-EA20-97E2-36256C769E80}"/>
              </a:ext>
              <a:ext uri="{C183D7F6-B498-43B3-948B-1728B52AA6E4}">
                <adec:decorative xmlns:adec="http://schemas.microsoft.com/office/drawing/2017/decorative" val="1"/>
              </a:ext>
            </a:extLst>
          </p:cNvPr>
          <p:cNvSpPr/>
          <p:nvPr/>
        </p:nvSpPr>
        <p:spPr>
          <a:xfrm>
            <a:off x="7401708" y="720819"/>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625096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55003380-E39D-BE23-BA06-C87D70A47437}"/>
              </a:ext>
            </a:extLst>
          </p:cNvPr>
          <p:cNvSpPr>
            <a:spLocks noGrp="1"/>
          </p:cNvSpPr>
          <p:nvPr>
            <p:ph type="title"/>
          </p:nvPr>
        </p:nvSpPr>
        <p:spPr>
          <a:xfrm>
            <a:off x="467138" y="-1490059"/>
            <a:ext cx="11257722" cy="1325563"/>
          </a:xfrm>
        </p:spPr>
        <p:txBody>
          <a:bodyPr/>
          <a:lstStyle/>
          <a:p>
            <a:r>
              <a:rPr lang="nb-NO" dirty="0"/>
              <a:t>Grunnlagsdata - opptellingsmåter</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27</a:t>
            </a:fld>
            <a:endParaRPr lang="nb-NO"/>
          </a:p>
        </p:txBody>
      </p:sp>
      <p:pic>
        <p:nvPicPr>
          <p:cNvPr id="6" name="!!Bilde 8">
            <a:extLst>
              <a:ext uri="{FF2B5EF4-FFF2-40B4-BE49-F238E27FC236}">
                <a16:creationId xmlns:a16="http://schemas.microsoft.com/office/drawing/2014/main" id="{EA9CB9E3-C28A-76FE-8062-C60AA7D240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01708" y="510988"/>
            <a:ext cx="4490382" cy="2175711"/>
          </a:xfrm>
          <a:prstGeom prst="rect">
            <a:avLst/>
          </a:prstGeom>
        </p:spPr>
      </p:pic>
      <p:sp>
        <p:nvSpPr>
          <p:cNvPr id="8" name="Rektangel: avrundede hjørner 7">
            <a:extLst>
              <a:ext uri="{FF2B5EF4-FFF2-40B4-BE49-F238E27FC236}">
                <a16:creationId xmlns:a16="http://schemas.microsoft.com/office/drawing/2014/main" id="{B5EC76AB-6B6D-D169-76F1-8CD8650502A8}"/>
              </a:ext>
              <a:ext uri="{C183D7F6-B498-43B3-948B-1728B52AA6E4}">
                <adec:decorative xmlns:adec="http://schemas.microsoft.com/office/drawing/2017/decorative" val="1"/>
              </a:ext>
            </a:extLst>
          </p:cNvPr>
          <p:cNvSpPr/>
          <p:nvPr/>
        </p:nvSpPr>
        <p:spPr>
          <a:xfrm>
            <a:off x="7401708" y="930088"/>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a:extLst>
              <a:ext uri="{FF2B5EF4-FFF2-40B4-BE49-F238E27FC236}">
                <a16:creationId xmlns:a16="http://schemas.microsoft.com/office/drawing/2014/main" id="{76EEB803-362B-18C8-B0B2-FB9EC3310A9B}"/>
              </a:ext>
            </a:extLst>
          </p:cNvPr>
          <p:cNvPicPr>
            <a:picLocks noChangeAspect="1"/>
          </p:cNvPicPr>
          <p:nvPr/>
        </p:nvPicPr>
        <p:blipFill>
          <a:blip r:embed="rId4"/>
          <a:stretch>
            <a:fillRect/>
          </a:stretch>
        </p:blipFill>
        <p:spPr>
          <a:xfrm>
            <a:off x="467139" y="3314009"/>
            <a:ext cx="11281758" cy="26930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1059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EAF4F7DE-4618-C53F-AC5F-245EE711F04A}"/>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Skanning 1</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28</a:t>
            </a:fld>
            <a:endParaRPr lang="nb-NO"/>
          </a:p>
        </p:txBody>
      </p:sp>
      <p:pic>
        <p:nvPicPr>
          <p:cNvPr id="6" name="Bilde 5" descr="Skjermbilde fra grunnlagsdata - Skanning">
            <a:extLst>
              <a:ext uri="{FF2B5EF4-FFF2-40B4-BE49-F238E27FC236}">
                <a16:creationId xmlns:a16="http://schemas.microsoft.com/office/drawing/2014/main" id="{663060D9-6A59-5A0D-FF1A-7B44A0EAD6EE}"/>
              </a:ext>
            </a:extLst>
          </p:cNvPr>
          <p:cNvPicPr>
            <a:picLocks noChangeAspect="1"/>
          </p:cNvPicPr>
          <p:nvPr/>
        </p:nvPicPr>
        <p:blipFill>
          <a:blip r:embed="rId3"/>
          <a:srcRect r="64312"/>
          <a:stretch/>
        </p:blipFill>
        <p:spPr>
          <a:xfrm>
            <a:off x="467138" y="2230451"/>
            <a:ext cx="6934570" cy="3965949"/>
          </a:xfrm>
          <a:prstGeom prst="rect">
            <a:avLst/>
          </a:prstGeom>
          <a:effectLst>
            <a:outerShdw blurRad="50800" dist="38100" dir="2700000" algn="tl" rotWithShape="0">
              <a:prstClr val="black">
                <a:alpha val="40000"/>
              </a:prstClr>
            </a:outerShdw>
          </a:effectLst>
        </p:spPr>
      </p:pic>
      <p:pic>
        <p:nvPicPr>
          <p:cNvPr id="2" name="!!Bilde 8">
            <a:extLst>
              <a:ext uri="{FF2B5EF4-FFF2-40B4-BE49-F238E27FC236}">
                <a16:creationId xmlns:a16="http://schemas.microsoft.com/office/drawing/2014/main" id="{3783DF62-3829-BD90-88D1-EDEC65117C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8" name="Rektangel: avrundede hjørner 7">
            <a:extLst>
              <a:ext uri="{FF2B5EF4-FFF2-40B4-BE49-F238E27FC236}">
                <a16:creationId xmlns:a16="http://schemas.microsoft.com/office/drawing/2014/main" id="{D9754DBE-99E0-98F9-EAC2-A66C6DA9C973}"/>
              </a:ext>
              <a:ext uri="{C183D7F6-B498-43B3-948B-1728B52AA6E4}">
                <adec:decorative xmlns:adec="http://schemas.microsoft.com/office/drawing/2017/decorative" val="1"/>
              </a:ext>
            </a:extLst>
          </p:cNvPr>
          <p:cNvSpPr/>
          <p:nvPr/>
        </p:nvSpPr>
        <p:spPr>
          <a:xfrm>
            <a:off x="7401708" y="1139638"/>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92029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386DD6C7-1443-CC13-7421-DD39E4E043AC}"/>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Skanning 2</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29</a:t>
            </a:fld>
            <a:endParaRPr lang="nb-NO"/>
          </a:p>
        </p:txBody>
      </p:sp>
      <p:pic>
        <p:nvPicPr>
          <p:cNvPr id="2" name="Bilde 1" descr="Skjermbilde fra grunnlagsdata - Utvidet skanning">
            <a:extLst>
              <a:ext uri="{FF2B5EF4-FFF2-40B4-BE49-F238E27FC236}">
                <a16:creationId xmlns:a16="http://schemas.microsoft.com/office/drawing/2014/main" id="{070BAA08-300F-5231-073E-B7AA11D67DF2}"/>
              </a:ext>
            </a:extLst>
          </p:cNvPr>
          <p:cNvPicPr>
            <a:picLocks noChangeAspect="1"/>
          </p:cNvPicPr>
          <p:nvPr/>
        </p:nvPicPr>
        <p:blipFill>
          <a:blip r:embed="rId3"/>
          <a:srcRect r="18480" b="11154"/>
          <a:stretch/>
        </p:blipFill>
        <p:spPr>
          <a:xfrm>
            <a:off x="467137" y="2354095"/>
            <a:ext cx="6940115" cy="3842306"/>
          </a:xfrm>
          <a:prstGeom prst="rect">
            <a:avLst/>
          </a:prstGeom>
          <a:effectLst>
            <a:outerShdw blurRad="50800" dist="38100" dir="2700000" algn="tl" rotWithShape="0">
              <a:prstClr val="black">
                <a:alpha val="40000"/>
              </a:prstClr>
            </a:outerShdw>
          </a:effectLst>
        </p:spPr>
      </p:pic>
      <p:pic>
        <p:nvPicPr>
          <p:cNvPr id="8" name="!!Bilde 8">
            <a:extLst>
              <a:ext uri="{FF2B5EF4-FFF2-40B4-BE49-F238E27FC236}">
                <a16:creationId xmlns:a16="http://schemas.microsoft.com/office/drawing/2014/main" id="{EBB341F0-61B5-798B-D55F-27A7DA724F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10" name="Rektangel: avrundede hjørner 9">
            <a:extLst>
              <a:ext uri="{FF2B5EF4-FFF2-40B4-BE49-F238E27FC236}">
                <a16:creationId xmlns:a16="http://schemas.microsoft.com/office/drawing/2014/main" id="{86C08428-C42C-3CAA-2E20-5D7BFD6B3144}"/>
              </a:ext>
              <a:ext uri="{C183D7F6-B498-43B3-948B-1728B52AA6E4}">
                <adec:decorative xmlns:adec="http://schemas.microsoft.com/office/drawing/2017/decorative" val="1"/>
              </a:ext>
            </a:extLst>
          </p:cNvPr>
          <p:cNvSpPr/>
          <p:nvPr/>
        </p:nvSpPr>
        <p:spPr>
          <a:xfrm>
            <a:off x="7401708" y="1139638"/>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01101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91F381A2-9992-CA82-360E-BE9AE4D94191}"/>
              </a:ext>
            </a:extLst>
          </p:cNvPr>
          <p:cNvPicPr>
            <a:picLocks noChangeAspect="1"/>
          </p:cNvPicPr>
          <p:nvPr/>
        </p:nvPicPr>
        <p:blipFill>
          <a:blip r:embed="rId3"/>
          <a:srcRect t="18003"/>
          <a:stretch/>
        </p:blipFill>
        <p:spPr>
          <a:xfrm>
            <a:off x="1" y="10"/>
            <a:ext cx="12192000" cy="6673016"/>
          </a:xfrm>
          <a:prstGeom prst="rect">
            <a:avLst/>
          </a:prstGeom>
          <a:noFill/>
        </p:spPr>
      </p:pic>
      <p:sp>
        <p:nvSpPr>
          <p:cNvPr id="18" name="Title 2">
            <a:extLst>
              <a:ext uri="{FF2B5EF4-FFF2-40B4-BE49-F238E27FC236}">
                <a16:creationId xmlns:a16="http://schemas.microsoft.com/office/drawing/2014/main" id="{0BB14703-F3C9-BDDA-DB87-3739672486E9}"/>
              </a:ext>
            </a:extLst>
          </p:cNvPr>
          <p:cNvSpPr>
            <a:spLocks noGrp="1"/>
          </p:cNvSpPr>
          <p:nvPr>
            <p:ph type="ctrTitle"/>
          </p:nvPr>
        </p:nvSpPr>
        <p:spPr>
          <a:xfrm>
            <a:off x="467139" y="4838700"/>
            <a:ext cx="11257722" cy="1357700"/>
          </a:xfrm>
        </p:spPr>
        <p:txBody>
          <a:bodyPr/>
          <a:lstStyle/>
          <a:p>
            <a:pPr algn="ctr"/>
            <a:r>
              <a:rPr lang="en-US" sz="4800" dirty="0" err="1"/>
              <a:t>Kommunene</a:t>
            </a:r>
            <a:r>
              <a:rPr lang="en-US" dirty="0"/>
              <a:t> </a:t>
            </a:r>
          </a:p>
        </p:txBody>
      </p:sp>
      <p:sp>
        <p:nvSpPr>
          <p:cNvPr id="4" name="Plassholder for dato 3">
            <a:extLst>
              <a:ext uri="{FF2B5EF4-FFF2-40B4-BE49-F238E27FC236}">
                <a16:creationId xmlns:a16="http://schemas.microsoft.com/office/drawing/2014/main" id="{18F17E58-C3FA-4A5A-D720-37C874CCA789}"/>
              </a:ext>
            </a:extLst>
          </p:cNvPr>
          <p:cNvSpPr>
            <a:spLocks noGrp="1"/>
          </p:cNvSpPr>
          <p:nvPr>
            <p:ph type="dt" sz="half" idx="10"/>
          </p:nvPr>
        </p:nvSpPr>
        <p:spPr>
          <a:xfrm>
            <a:off x="467139" y="6196400"/>
            <a:ext cx="2743200" cy="365125"/>
          </a:xfrm>
        </p:spPr>
        <p:txBody>
          <a:bodyPr anchor="ctr">
            <a:normAutofit/>
          </a:bodyPr>
          <a:lstStyle/>
          <a:p>
            <a:pPr>
              <a:spcAft>
                <a:spcPts val="600"/>
              </a:spcAft>
            </a:pPr>
            <a:fld id="{DF83A950-9B27-0147-8959-78A35DD066F6}"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255327C2-6731-614E-8075-072196DDB53B}"/>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a:t>
            </a:r>
            <a:endParaRPr lang="nb-NO"/>
          </a:p>
        </p:txBody>
      </p:sp>
      <p:sp>
        <p:nvSpPr>
          <p:cNvPr id="6" name="Plassholder for lysbildenummer 5">
            <a:extLst>
              <a:ext uri="{FF2B5EF4-FFF2-40B4-BE49-F238E27FC236}">
                <a16:creationId xmlns:a16="http://schemas.microsoft.com/office/drawing/2014/main" id="{8C626B76-16EB-98A0-0CCF-126D94F364EA}"/>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3</a:t>
            </a:fld>
            <a:endParaRPr lang="nb-NO"/>
          </a:p>
        </p:txBody>
      </p:sp>
      <p:sp>
        <p:nvSpPr>
          <p:cNvPr id="20" name="Text Placeholder 6">
            <a:extLst>
              <a:ext uri="{FF2B5EF4-FFF2-40B4-BE49-F238E27FC236}">
                <a16:creationId xmlns:a16="http://schemas.microsoft.com/office/drawing/2014/main" id="{84E1F1D3-5866-82C1-387E-F42C3D6F9792}"/>
              </a:ext>
            </a:extLst>
          </p:cNvPr>
          <p:cNvSpPr>
            <a:spLocks noGrp="1"/>
          </p:cNvSpPr>
          <p:nvPr>
            <p:ph type="body" sz="quarter" idx="16"/>
          </p:nvPr>
        </p:nvSpPr>
        <p:spPr>
          <a:xfrm>
            <a:off x="467138" y="401310"/>
            <a:ext cx="1821851" cy="358927"/>
          </a:xfrm>
        </p:spPr>
        <p:txBody>
          <a:bodyPr/>
          <a:lstStyle/>
          <a:p>
            <a:endParaRPr lang="en-US"/>
          </a:p>
        </p:txBody>
      </p:sp>
      <p:sp>
        <p:nvSpPr>
          <p:cNvPr id="2" name="TekstSylinder 1">
            <a:extLst>
              <a:ext uri="{FF2B5EF4-FFF2-40B4-BE49-F238E27FC236}">
                <a16:creationId xmlns:a16="http://schemas.microsoft.com/office/drawing/2014/main" id="{C6E17CDC-B4DD-7369-D772-184F257E6AC0}"/>
              </a:ext>
            </a:extLst>
          </p:cNvPr>
          <p:cNvSpPr txBox="1"/>
          <p:nvPr/>
        </p:nvSpPr>
        <p:spPr>
          <a:xfrm>
            <a:off x="10611715" y="148069"/>
            <a:ext cx="1483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solidFill>
                  <a:schemeClr val="bg1"/>
                </a:solidFill>
                <a:cs typeface="Arial"/>
              </a:rPr>
              <a:t>Foto: Valgdirektoratet</a:t>
            </a:r>
          </a:p>
        </p:txBody>
      </p:sp>
    </p:spTree>
    <p:extLst>
      <p:ext uri="{BB962C8B-B14F-4D97-AF65-F5344CB8AC3E}">
        <p14:creationId xmlns:p14="http://schemas.microsoft.com/office/powerpoint/2010/main" val="341562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69228B7E-293F-C987-07DA-056BABCB0693}"/>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Forhåndsstemmesteder</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30</a:t>
            </a:fld>
            <a:endParaRPr lang="nb-NO"/>
          </a:p>
        </p:txBody>
      </p:sp>
      <p:pic>
        <p:nvPicPr>
          <p:cNvPr id="6" name="!!Bilde 8">
            <a:extLst>
              <a:ext uri="{FF2B5EF4-FFF2-40B4-BE49-F238E27FC236}">
                <a16:creationId xmlns:a16="http://schemas.microsoft.com/office/drawing/2014/main" id="{CA949477-E612-5507-986A-89D215B84F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01708" y="510988"/>
            <a:ext cx="4490382" cy="2175711"/>
          </a:xfrm>
          <a:prstGeom prst="rect">
            <a:avLst/>
          </a:prstGeom>
        </p:spPr>
      </p:pic>
      <p:sp>
        <p:nvSpPr>
          <p:cNvPr id="7" name="Rektangel: avrundede hjørner 6">
            <a:extLst>
              <a:ext uri="{FF2B5EF4-FFF2-40B4-BE49-F238E27FC236}">
                <a16:creationId xmlns:a16="http://schemas.microsoft.com/office/drawing/2014/main" id="{4C2B89A6-E55F-F1AC-C4F5-A73AA517C683}"/>
              </a:ext>
              <a:ext uri="{C183D7F6-B498-43B3-948B-1728B52AA6E4}">
                <adec:decorative xmlns:adec="http://schemas.microsoft.com/office/drawing/2017/decorative" val="1"/>
              </a:ext>
            </a:extLst>
          </p:cNvPr>
          <p:cNvSpPr/>
          <p:nvPr/>
        </p:nvSpPr>
        <p:spPr>
          <a:xfrm>
            <a:off x="7401708" y="1352998"/>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0" name="Bilde 9" descr="Et bilde som inneholder tekst, skjermbilde, diagram, nummer&#10;&#10;Automatisk generert beskrivelse">
            <a:extLst>
              <a:ext uri="{FF2B5EF4-FFF2-40B4-BE49-F238E27FC236}">
                <a16:creationId xmlns:a16="http://schemas.microsoft.com/office/drawing/2014/main" id="{399A8235-2D4B-AFE9-346F-BEAFEF5E850E}"/>
              </a:ext>
            </a:extLst>
          </p:cNvPr>
          <p:cNvPicPr>
            <a:picLocks noChangeAspect="1"/>
          </p:cNvPicPr>
          <p:nvPr/>
        </p:nvPicPr>
        <p:blipFill>
          <a:blip r:embed="rId4"/>
          <a:srcRect r="16917"/>
          <a:stretch/>
        </p:blipFill>
        <p:spPr>
          <a:xfrm>
            <a:off x="638176" y="1951398"/>
            <a:ext cx="6763532" cy="42535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646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27B5F7DC-7AE1-3BC4-AF06-3A5093196A5E}"/>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Stemmesteder for valgting</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31</a:t>
            </a:fld>
            <a:endParaRPr lang="nb-NO"/>
          </a:p>
        </p:txBody>
      </p:sp>
      <p:pic>
        <p:nvPicPr>
          <p:cNvPr id="7" name="Bilde 6" descr="Skjermbilde fra grunnlagsdata - Stemmesteder for valgting">
            <a:extLst>
              <a:ext uri="{FF2B5EF4-FFF2-40B4-BE49-F238E27FC236}">
                <a16:creationId xmlns:a16="http://schemas.microsoft.com/office/drawing/2014/main" id="{93AEB482-BFC0-DDBD-88C0-2455185A9423}"/>
              </a:ext>
            </a:extLst>
          </p:cNvPr>
          <p:cNvPicPr>
            <a:picLocks noChangeAspect="1"/>
          </p:cNvPicPr>
          <p:nvPr/>
        </p:nvPicPr>
        <p:blipFill>
          <a:blip r:embed="rId3"/>
          <a:srcRect l="973" t="1032" r="18775" b="1930"/>
          <a:stretch/>
        </p:blipFill>
        <p:spPr>
          <a:xfrm>
            <a:off x="633600" y="2519465"/>
            <a:ext cx="6766540" cy="3676936"/>
          </a:xfrm>
          <a:prstGeom prst="rect">
            <a:avLst/>
          </a:prstGeom>
          <a:effectLst>
            <a:outerShdw blurRad="50800" dist="38100" dir="2700000" algn="tl" rotWithShape="0">
              <a:prstClr val="black">
                <a:alpha val="40000"/>
              </a:prstClr>
            </a:outerShdw>
          </a:effectLst>
        </p:spPr>
      </p:pic>
      <p:pic>
        <p:nvPicPr>
          <p:cNvPr id="2" name="!!Bilde 8">
            <a:extLst>
              <a:ext uri="{FF2B5EF4-FFF2-40B4-BE49-F238E27FC236}">
                <a16:creationId xmlns:a16="http://schemas.microsoft.com/office/drawing/2014/main" id="{41D77F1B-759A-8261-3A8C-AC03033EED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6" name="Rektangel: avrundede hjørner 5">
            <a:extLst>
              <a:ext uri="{FF2B5EF4-FFF2-40B4-BE49-F238E27FC236}">
                <a16:creationId xmlns:a16="http://schemas.microsoft.com/office/drawing/2014/main" id="{629AB50E-B686-B34F-1DBF-20E93C55E9A2}"/>
              </a:ext>
              <a:ext uri="{C183D7F6-B498-43B3-948B-1728B52AA6E4}">
                <adec:decorative xmlns:adec="http://schemas.microsoft.com/office/drawing/2017/decorative" val="1"/>
              </a:ext>
            </a:extLst>
          </p:cNvPr>
          <p:cNvSpPr/>
          <p:nvPr/>
        </p:nvSpPr>
        <p:spPr>
          <a:xfrm>
            <a:off x="7401708" y="1573443"/>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58203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60F23CED-A6DC-72C6-3E74-BE2A496F5B5F}"/>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Valgstyrets medlemmer</a:t>
            </a:r>
          </a:p>
        </p:txBody>
      </p:sp>
      <p:pic>
        <p:nvPicPr>
          <p:cNvPr id="12" name="Bilde 11" descr="Skjermbilde fra grunnlagsdata - Valgstyrets medlemmer">
            <a:extLst>
              <a:ext uri="{FF2B5EF4-FFF2-40B4-BE49-F238E27FC236}">
                <a16:creationId xmlns:a16="http://schemas.microsoft.com/office/drawing/2014/main" id="{A38945D7-3531-FFAC-C012-9FB15176B544}"/>
              </a:ext>
            </a:extLst>
          </p:cNvPr>
          <p:cNvPicPr>
            <a:picLocks noChangeAspect="1"/>
          </p:cNvPicPr>
          <p:nvPr/>
        </p:nvPicPr>
        <p:blipFill>
          <a:blip r:embed="rId3"/>
          <a:srcRect l="760" b="3357"/>
          <a:stretch/>
        </p:blipFill>
        <p:spPr>
          <a:xfrm>
            <a:off x="467139" y="2686699"/>
            <a:ext cx="9561904" cy="3509701"/>
          </a:xfrm>
          <a:prstGeom prst="rect">
            <a:avLst/>
          </a:prstGeom>
          <a:effectLst>
            <a:outerShdw blurRad="50800" dist="38100" dir="2700000" algn="tl" rotWithShape="0">
              <a:prstClr val="black">
                <a:alpha val="40000"/>
              </a:prstClr>
            </a:outerShdw>
          </a:effectLst>
        </p:spPr>
      </p:pic>
      <p:sp>
        <p:nvSpPr>
          <p:cNvPr id="4" name="Plassholder for dato 3">
            <a:extLst>
              <a:ext uri="{FF2B5EF4-FFF2-40B4-BE49-F238E27FC236}">
                <a16:creationId xmlns:a16="http://schemas.microsoft.com/office/drawing/2014/main" id="{8F1C63B2-E98D-F10E-C3B2-67D4B3BA44A7}"/>
              </a:ext>
              <a:ext uri="{C183D7F6-B498-43B3-948B-1728B52AA6E4}">
                <adec:decorative xmlns:adec="http://schemas.microsoft.com/office/drawing/2017/decorative" val="1"/>
              </a:ext>
            </a:extLst>
          </p:cNvPr>
          <p:cNvSpPr>
            <a:spLocks noGrp="1"/>
          </p:cNvSpPr>
          <p:nvPr>
            <p:ph type="dt" sz="half" idx="13"/>
          </p:nvPr>
        </p:nvSpPr>
        <p:spPr/>
        <p:txBody>
          <a:bodyPr/>
          <a:lstStyle/>
          <a:p>
            <a:fld id="{BF56D7DA-E077-40D9-936A-5E6056D7325E}" type="datetime1">
              <a:rPr lang="nb-NO" smtClean="0"/>
              <a:t>24.02.2025</a:t>
            </a:fld>
            <a:endParaRPr lang="nb-NO" dirty="0"/>
          </a:p>
        </p:txBody>
      </p:sp>
      <p:sp>
        <p:nvSpPr>
          <p:cNvPr id="5" name="Plassholder for bunntekst 4">
            <a:extLst>
              <a:ext uri="{FF2B5EF4-FFF2-40B4-BE49-F238E27FC236}">
                <a16:creationId xmlns:a16="http://schemas.microsoft.com/office/drawing/2014/main" id="{B78F0271-7814-7B1F-93AE-4285941B85AF}"/>
              </a:ext>
              <a:ext uri="{C183D7F6-B498-43B3-948B-1728B52AA6E4}">
                <adec:decorative xmlns:adec="http://schemas.microsoft.com/office/drawing/2017/decorative" val="1"/>
              </a:ext>
            </a:extLst>
          </p:cNvPr>
          <p:cNvSpPr>
            <a:spLocks noGrp="1"/>
          </p:cNvSpPr>
          <p:nvPr>
            <p:ph type="ftr" sz="quarter" idx="14"/>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15BDB757-5231-7955-54B9-2E9E9769D9E6}"/>
              </a:ext>
              <a:ext uri="{C183D7F6-B498-43B3-948B-1728B52AA6E4}">
                <adec:decorative xmlns:adec="http://schemas.microsoft.com/office/drawing/2017/decorative" val="1"/>
              </a:ext>
            </a:extLst>
          </p:cNvPr>
          <p:cNvSpPr>
            <a:spLocks noGrp="1"/>
          </p:cNvSpPr>
          <p:nvPr>
            <p:ph type="sldNum" sz="quarter" idx="15"/>
          </p:nvPr>
        </p:nvSpPr>
        <p:spPr/>
        <p:txBody>
          <a:bodyPr/>
          <a:lstStyle/>
          <a:p>
            <a:fld id="{1B848CFE-08FE-654C-8A49-98896CE6F7B5}" type="slidenum">
              <a:rPr lang="nb-NO" smtClean="0"/>
              <a:pPr/>
              <a:t>32</a:t>
            </a:fld>
            <a:endParaRPr lang="nb-NO" dirty="0"/>
          </a:p>
        </p:txBody>
      </p:sp>
      <p:pic>
        <p:nvPicPr>
          <p:cNvPr id="2" name="!!Bilde 8">
            <a:extLst>
              <a:ext uri="{FF2B5EF4-FFF2-40B4-BE49-F238E27FC236}">
                <a16:creationId xmlns:a16="http://schemas.microsoft.com/office/drawing/2014/main" id="{E97A0267-BD5D-9F5B-F336-E5120360CB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7" name="Rektangel: avrundede hjørner 6">
            <a:extLst>
              <a:ext uri="{FF2B5EF4-FFF2-40B4-BE49-F238E27FC236}">
                <a16:creationId xmlns:a16="http://schemas.microsoft.com/office/drawing/2014/main" id="{1C93A37B-5335-EA3F-0A3F-65B003CA498A}"/>
              </a:ext>
              <a:ext uri="{C183D7F6-B498-43B3-948B-1728B52AA6E4}">
                <adec:decorative xmlns:adec="http://schemas.microsoft.com/office/drawing/2017/decorative" val="1"/>
              </a:ext>
            </a:extLst>
          </p:cNvPr>
          <p:cNvSpPr/>
          <p:nvPr/>
        </p:nvSpPr>
        <p:spPr>
          <a:xfrm>
            <a:off x="7401708" y="2007421"/>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563199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A469C051-DE99-5398-BB58-7C479F57EF9F}"/>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Valgstyrets adresse</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33</a:t>
            </a:fld>
            <a:endParaRPr lang="nb-NO"/>
          </a:p>
        </p:txBody>
      </p:sp>
      <p:pic>
        <p:nvPicPr>
          <p:cNvPr id="2" name="Bilde 1" descr="Skjermbilde fra grunnlagsdata - Valgstyrets adresse">
            <a:extLst>
              <a:ext uri="{FF2B5EF4-FFF2-40B4-BE49-F238E27FC236}">
                <a16:creationId xmlns:a16="http://schemas.microsoft.com/office/drawing/2014/main" id="{E8FFD136-C10A-F072-E2E0-2B2112C77F08}"/>
              </a:ext>
            </a:extLst>
          </p:cNvPr>
          <p:cNvPicPr>
            <a:picLocks noChangeAspect="1"/>
          </p:cNvPicPr>
          <p:nvPr/>
        </p:nvPicPr>
        <p:blipFill>
          <a:blip r:embed="rId3"/>
          <a:srcRect t="1423"/>
          <a:stretch/>
        </p:blipFill>
        <p:spPr>
          <a:xfrm>
            <a:off x="633600" y="2686698"/>
            <a:ext cx="10829925" cy="3509701"/>
          </a:xfrm>
          <a:prstGeom prst="rect">
            <a:avLst/>
          </a:prstGeom>
          <a:effectLst>
            <a:outerShdw blurRad="50800" dist="38100" dir="2700000" algn="tl" rotWithShape="0">
              <a:prstClr val="black">
                <a:alpha val="40000"/>
              </a:prstClr>
            </a:outerShdw>
          </a:effectLst>
        </p:spPr>
      </p:pic>
      <p:pic>
        <p:nvPicPr>
          <p:cNvPr id="6" name="!!Bilde 8">
            <a:extLst>
              <a:ext uri="{FF2B5EF4-FFF2-40B4-BE49-F238E27FC236}">
                <a16:creationId xmlns:a16="http://schemas.microsoft.com/office/drawing/2014/main" id="{02682886-52B4-26DB-F2F6-4708647414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7" name="Rektangel: avrundede hjørner 6">
            <a:extLst>
              <a:ext uri="{FF2B5EF4-FFF2-40B4-BE49-F238E27FC236}">
                <a16:creationId xmlns:a16="http://schemas.microsoft.com/office/drawing/2014/main" id="{CD730DB9-6D26-71C1-8D38-9DDD6FE31EC3}"/>
              </a:ext>
              <a:ext uri="{C183D7F6-B498-43B3-948B-1728B52AA6E4}">
                <adec:decorative xmlns:adec="http://schemas.microsoft.com/office/drawing/2017/decorative" val="1"/>
              </a:ext>
            </a:extLst>
          </p:cNvPr>
          <p:cNvSpPr/>
          <p:nvPr/>
        </p:nvSpPr>
        <p:spPr>
          <a:xfrm>
            <a:off x="7401708" y="2195681"/>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05300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96AB344A-3D6E-C61C-9CD3-58E8CCC6C0F2}"/>
              </a:ext>
            </a:extLst>
          </p:cNvPr>
          <p:cNvSpPr>
            <a:spLocks noGrp="1"/>
          </p:cNvSpPr>
          <p:nvPr>
            <p:ph type="title"/>
          </p:nvPr>
        </p:nvSpPr>
        <p:spPr>
          <a:xfrm>
            <a:off x="467138" y="-1325563"/>
            <a:ext cx="11257722" cy="1325563"/>
          </a:xfrm>
        </p:spPr>
        <p:txBody>
          <a:bodyPr vert="horz" lIns="91440" tIns="45720" rIns="91440" bIns="45720" rtlCol="0" anchor="b">
            <a:normAutofit/>
          </a:bodyPr>
          <a:lstStyle/>
          <a:p>
            <a:r>
              <a:rPr lang="nb-NO" dirty="0"/>
              <a:t>Grunnlagsdata – Ansvarlig for valglokale</a:t>
            </a:r>
          </a:p>
        </p:txBody>
      </p:sp>
      <p:sp>
        <p:nvSpPr>
          <p:cNvPr id="3" name="Plassholder for dato 2">
            <a:extLst>
              <a:ext uri="{FF2B5EF4-FFF2-40B4-BE49-F238E27FC236}">
                <a16:creationId xmlns:a16="http://schemas.microsoft.com/office/drawing/2014/main" id="{33AC2AA2-7735-D7D5-7C19-9F790C750825}"/>
              </a:ext>
              <a:ext uri="{C183D7F6-B498-43B3-948B-1728B52AA6E4}">
                <adec:decorative xmlns:adec="http://schemas.microsoft.com/office/drawing/2017/decorative" val="1"/>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4" name="Plassholder for bunntekst 3">
            <a:extLst>
              <a:ext uri="{FF2B5EF4-FFF2-40B4-BE49-F238E27FC236}">
                <a16:creationId xmlns:a16="http://schemas.microsoft.com/office/drawing/2014/main" id="{77F26633-60F3-0054-D581-1780A11C0ACE}"/>
              </a:ext>
              <a:ext uri="{C183D7F6-B498-43B3-948B-1728B52AA6E4}">
                <adec:decorative xmlns:adec="http://schemas.microsoft.com/office/drawing/2017/decorative" val="1"/>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9971878B-0CFD-B15D-28B3-7CA63BDDC780}"/>
              </a:ext>
              <a:ext uri="{C183D7F6-B498-43B3-948B-1728B52AA6E4}">
                <adec:decorative xmlns:adec="http://schemas.microsoft.com/office/drawing/2017/decorative" val="1"/>
              </a:ext>
            </a:extLst>
          </p:cNvPr>
          <p:cNvSpPr>
            <a:spLocks noGrp="1"/>
          </p:cNvSpPr>
          <p:nvPr>
            <p:ph type="sldNum" sz="quarter" idx="12"/>
          </p:nvPr>
        </p:nvSpPr>
        <p:spPr/>
        <p:txBody>
          <a:bodyPr/>
          <a:lstStyle/>
          <a:p>
            <a:fld id="{1B848CFE-08FE-654C-8A49-98896CE6F7B5}" type="slidenum">
              <a:rPr lang="nb-NO" smtClean="0"/>
              <a:t>34</a:t>
            </a:fld>
            <a:endParaRPr lang="nb-NO"/>
          </a:p>
        </p:txBody>
      </p:sp>
      <p:pic>
        <p:nvPicPr>
          <p:cNvPr id="6" name="Plassholder for innhold 5" descr="Et bilde som inneholder tekst, skjermbilde, programvare, display">
            <a:extLst>
              <a:ext uri="{FF2B5EF4-FFF2-40B4-BE49-F238E27FC236}">
                <a16:creationId xmlns:a16="http://schemas.microsoft.com/office/drawing/2014/main" id="{FA5C4928-53E3-CAD5-DD26-8091B481DC33}"/>
              </a:ext>
            </a:extLst>
          </p:cNvPr>
          <p:cNvPicPr>
            <a:picLocks noGrp="1" noChangeAspect="1"/>
          </p:cNvPicPr>
          <p:nvPr>
            <p:ph sz="quarter" idx="14"/>
          </p:nvPr>
        </p:nvPicPr>
        <p:blipFill>
          <a:blip r:embed="rId3"/>
          <a:srcRect l="972" b="3985"/>
          <a:stretch/>
        </p:blipFill>
        <p:spPr>
          <a:xfrm>
            <a:off x="633599" y="2762655"/>
            <a:ext cx="9605559" cy="3433745"/>
          </a:xfrm>
          <a:prstGeom prst="rect">
            <a:avLst/>
          </a:prstGeom>
          <a:effectLst>
            <a:outerShdw blurRad="50800" dist="38100" dir="2700000" algn="tl" rotWithShape="0">
              <a:prstClr val="black">
                <a:alpha val="40000"/>
              </a:prstClr>
            </a:outerShdw>
          </a:effectLst>
        </p:spPr>
      </p:pic>
      <p:pic>
        <p:nvPicPr>
          <p:cNvPr id="2" name="!!Bilde 8">
            <a:extLst>
              <a:ext uri="{FF2B5EF4-FFF2-40B4-BE49-F238E27FC236}">
                <a16:creationId xmlns:a16="http://schemas.microsoft.com/office/drawing/2014/main" id="{FA7C5589-6E43-D24F-AB53-D29CF5D0AE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1708" y="510988"/>
            <a:ext cx="4490382" cy="2175711"/>
          </a:xfrm>
          <a:prstGeom prst="rect">
            <a:avLst/>
          </a:prstGeom>
        </p:spPr>
      </p:pic>
      <p:sp>
        <p:nvSpPr>
          <p:cNvPr id="7" name="Rektangel: avrundede hjørner 6">
            <a:extLst>
              <a:ext uri="{FF2B5EF4-FFF2-40B4-BE49-F238E27FC236}">
                <a16:creationId xmlns:a16="http://schemas.microsoft.com/office/drawing/2014/main" id="{5B856962-E752-D0FE-1691-99B25C08874C}"/>
              </a:ext>
              <a:ext uri="{C183D7F6-B498-43B3-948B-1728B52AA6E4}">
                <adec:decorative xmlns:adec="http://schemas.microsoft.com/office/drawing/2017/decorative" val="1"/>
              </a:ext>
            </a:extLst>
          </p:cNvPr>
          <p:cNvSpPr/>
          <p:nvPr/>
        </p:nvSpPr>
        <p:spPr>
          <a:xfrm>
            <a:off x="7401708" y="2390863"/>
            <a:ext cx="4490382" cy="295836"/>
          </a:xfrm>
          <a:prstGeom prst="round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613759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1B2DE2-00A2-D124-3703-1285F28639A1}"/>
              </a:ext>
            </a:extLst>
          </p:cNvPr>
          <p:cNvSpPr>
            <a:spLocks noGrp="1"/>
          </p:cNvSpPr>
          <p:nvPr>
            <p:ph type="title"/>
          </p:nvPr>
        </p:nvSpPr>
        <p:spPr>
          <a:xfrm>
            <a:off x="467138" y="871323"/>
            <a:ext cx="11257722" cy="1325563"/>
          </a:xfrm>
        </p:spPr>
        <p:txBody>
          <a:bodyPr anchor="ctr">
            <a:normAutofit/>
          </a:bodyPr>
          <a:lstStyle/>
          <a:p>
            <a:r>
              <a:rPr lang="nb-NO" dirty="0"/>
              <a:t>Godkjenne grunnlagsdata</a:t>
            </a:r>
          </a:p>
        </p:txBody>
      </p:sp>
      <p:sp>
        <p:nvSpPr>
          <p:cNvPr id="4" name="Plassholder for dato 3">
            <a:extLst>
              <a:ext uri="{FF2B5EF4-FFF2-40B4-BE49-F238E27FC236}">
                <a16:creationId xmlns:a16="http://schemas.microsoft.com/office/drawing/2014/main" id="{D2436EA2-083D-F412-2ACC-EEF2C65844CB}"/>
              </a:ext>
            </a:extLst>
          </p:cNvPr>
          <p:cNvSpPr>
            <a:spLocks noGrp="1"/>
          </p:cNvSpPr>
          <p:nvPr>
            <p:ph type="dt" sz="half" idx="10"/>
          </p:nvPr>
        </p:nvSpPr>
        <p:spPr>
          <a:xfrm>
            <a:off x="467139" y="6196400"/>
            <a:ext cx="2743200" cy="365125"/>
          </a:xfrm>
        </p:spPr>
        <p:txBody>
          <a:bodyPr anchor="ctr">
            <a:normAutofit/>
          </a:bodyPr>
          <a:lstStyle/>
          <a:p>
            <a:pPr>
              <a:spcAft>
                <a:spcPts val="600"/>
              </a:spcAft>
            </a:pPr>
            <a:fld id="{DF83A950-9B27-0147-8959-78A35DD066F6}"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7D4B587E-67D1-E310-7512-80A28345E923}"/>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0F2292B0-8541-475B-11F3-65713F4C5F66}"/>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35</a:t>
            </a:fld>
            <a:endParaRPr lang="nb-NO"/>
          </a:p>
        </p:txBody>
      </p:sp>
      <p:sp>
        <p:nvSpPr>
          <p:cNvPr id="7" name="Plassholder for innhold 6">
            <a:extLst>
              <a:ext uri="{FF2B5EF4-FFF2-40B4-BE49-F238E27FC236}">
                <a16:creationId xmlns:a16="http://schemas.microsoft.com/office/drawing/2014/main" id="{B7E1EFFB-D0B8-8721-62D0-C1EF4672A6A6}"/>
              </a:ext>
            </a:extLst>
          </p:cNvPr>
          <p:cNvSpPr>
            <a:spLocks noGrp="1"/>
          </p:cNvSpPr>
          <p:nvPr>
            <p:ph sz="quarter" idx="13"/>
          </p:nvPr>
        </p:nvSpPr>
        <p:spPr>
          <a:xfrm>
            <a:off x="467141" y="2196886"/>
            <a:ext cx="4324668" cy="3892488"/>
          </a:xfrm>
        </p:spPr>
        <p:txBody>
          <a:bodyPr vert="horz" lIns="91440" tIns="45720" rIns="91440" bIns="45720" rtlCol="0">
            <a:normAutofit/>
          </a:bodyPr>
          <a:lstStyle/>
          <a:p>
            <a:endParaRPr lang="nb-NO" dirty="0"/>
          </a:p>
          <a:p>
            <a:r>
              <a:rPr lang="nb-NO" dirty="0"/>
              <a:t>Når alle punkter er utfylt</a:t>
            </a:r>
          </a:p>
          <a:p>
            <a:endParaRPr lang="nb-NO" dirty="0"/>
          </a:p>
          <a:p>
            <a:r>
              <a:rPr lang="nb-NO" dirty="0"/>
              <a:t>Kontakt Valgdirektoratet om noe er feil</a:t>
            </a:r>
          </a:p>
          <a:p>
            <a:endParaRPr lang="nb-NO" dirty="0"/>
          </a:p>
          <a:p>
            <a:r>
              <a:rPr lang="nb-NO" dirty="0"/>
              <a:t>31. mai er fristen – og den er absolutt!</a:t>
            </a:r>
          </a:p>
          <a:p>
            <a:endParaRPr lang="nb-NO" dirty="0"/>
          </a:p>
        </p:txBody>
      </p:sp>
      <p:pic>
        <p:nvPicPr>
          <p:cNvPr id="3" name="!!Bilde 8">
            <a:extLst>
              <a:ext uri="{FF2B5EF4-FFF2-40B4-BE49-F238E27FC236}">
                <a16:creationId xmlns:a16="http://schemas.microsoft.com/office/drawing/2014/main" id="{8EBD8235-FD07-8A77-1F69-C39133EA1ACE}"/>
              </a:ext>
            </a:extLst>
          </p:cNvPr>
          <p:cNvPicPr>
            <a:picLocks noChangeAspect="1"/>
          </p:cNvPicPr>
          <p:nvPr/>
        </p:nvPicPr>
        <p:blipFill>
          <a:blip r:embed="rId3"/>
          <a:stretch>
            <a:fillRect/>
          </a:stretch>
        </p:blipFill>
        <p:spPr>
          <a:xfrm>
            <a:off x="5195026" y="2303912"/>
            <a:ext cx="6529836" cy="3199620"/>
          </a:xfrm>
          <a:prstGeom prst="rect">
            <a:avLst/>
          </a:prstGeom>
          <a:noFill/>
        </p:spPr>
      </p:pic>
    </p:spTree>
    <p:extLst>
      <p:ext uri="{BB962C8B-B14F-4D97-AF65-F5344CB8AC3E}">
        <p14:creationId xmlns:p14="http://schemas.microsoft.com/office/powerpoint/2010/main" val="165266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82CE6D-E941-13FC-F701-2DDF34C2891A}"/>
              </a:ext>
            </a:extLst>
          </p:cNvPr>
          <p:cNvSpPr>
            <a:spLocks noGrp="1"/>
          </p:cNvSpPr>
          <p:nvPr>
            <p:ph type="title"/>
          </p:nvPr>
        </p:nvSpPr>
        <p:spPr/>
        <p:txBody>
          <a:bodyPr/>
          <a:lstStyle/>
          <a:p>
            <a:r>
              <a:rPr lang="nb-NO" dirty="0"/>
              <a:t>Stemmeperioden</a:t>
            </a:r>
          </a:p>
        </p:txBody>
      </p:sp>
      <p:sp>
        <p:nvSpPr>
          <p:cNvPr id="3" name="Plassholder for tekst 2">
            <a:extLst>
              <a:ext uri="{FF2B5EF4-FFF2-40B4-BE49-F238E27FC236}">
                <a16:creationId xmlns:a16="http://schemas.microsoft.com/office/drawing/2014/main" id="{8406A66B-7D3B-7141-E77A-18E849B9D0EC}"/>
              </a:ext>
            </a:extLst>
          </p:cNvPr>
          <p:cNvSpPr>
            <a:spLocks noGrp="1"/>
          </p:cNvSpPr>
          <p:nvPr>
            <p:ph type="body" idx="1"/>
          </p:nvPr>
        </p:nvSpPr>
        <p:spPr/>
        <p:txBody>
          <a:bodyPr vert="horz" lIns="91440" tIns="45720" rIns="91440" bIns="45720" rtlCol="0" anchor="t">
            <a:normAutofit/>
          </a:bodyPr>
          <a:lstStyle/>
          <a:p>
            <a:r>
              <a:rPr lang="nb-NO" dirty="0"/>
              <a:t>Valget er i gang!</a:t>
            </a:r>
          </a:p>
        </p:txBody>
      </p:sp>
      <p:sp>
        <p:nvSpPr>
          <p:cNvPr id="4" name="Plassholder for dato 3">
            <a:extLst>
              <a:ext uri="{FF2B5EF4-FFF2-40B4-BE49-F238E27FC236}">
                <a16:creationId xmlns:a16="http://schemas.microsoft.com/office/drawing/2014/main" id="{77D2ED9D-0E61-D9A9-212F-6ACC55C1EF68}"/>
              </a:ext>
            </a:extLst>
          </p:cNvPr>
          <p:cNvSpPr>
            <a:spLocks noGrp="1"/>
          </p:cNvSpPr>
          <p:nvPr>
            <p:ph type="dt" sz="half" idx="10"/>
          </p:nvPr>
        </p:nvSpPr>
        <p:spPr/>
        <p:txBody>
          <a:bodyPr/>
          <a:lstStyle/>
          <a:p>
            <a:fld id="{43D49894-ECB5-9C4F-BC20-9E9C0EDE327D}" type="datetime1">
              <a:rPr lang="nb-NO" smtClean="0"/>
              <a:t>24.02.2025</a:t>
            </a:fld>
            <a:endParaRPr lang="nb-NO"/>
          </a:p>
        </p:txBody>
      </p:sp>
      <p:sp>
        <p:nvSpPr>
          <p:cNvPr id="5" name="Plassholder for bunntekst 4">
            <a:extLst>
              <a:ext uri="{FF2B5EF4-FFF2-40B4-BE49-F238E27FC236}">
                <a16:creationId xmlns:a16="http://schemas.microsoft.com/office/drawing/2014/main" id="{BD7788F5-826E-AAA3-357D-9C61AF1DED77}"/>
              </a:ext>
            </a:extLst>
          </p:cNvPr>
          <p:cNvSpPr>
            <a:spLocks noGrp="1"/>
          </p:cNvSpPr>
          <p:nvPr>
            <p:ph type="ftr" sz="quarter" idx="11"/>
          </p:nvPr>
        </p:nvSpPr>
        <p:spPr/>
        <p:txBody>
          <a:bodyPr/>
          <a:lstStyle/>
          <a:p>
            <a:r>
              <a:rPr lang="nb-NO" dirty="0">
                <a:ea typeface="+mn-lt"/>
                <a:cs typeface="+mn-lt"/>
              </a:rPr>
              <a:t>Valgkonferansen 2025</a:t>
            </a:r>
            <a:endParaRPr lang="nb-NO" dirty="0"/>
          </a:p>
        </p:txBody>
      </p:sp>
      <p:sp>
        <p:nvSpPr>
          <p:cNvPr id="6" name="Plassholder for lysbildenummer 5">
            <a:extLst>
              <a:ext uri="{FF2B5EF4-FFF2-40B4-BE49-F238E27FC236}">
                <a16:creationId xmlns:a16="http://schemas.microsoft.com/office/drawing/2014/main" id="{BDA3FF28-367D-77F4-7C54-5490BC6D45FA}"/>
              </a:ext>
            </a:extLst>
          </p:cNvPr>
          <p:cNvSpPr>
            <a:spLocks noGrp="1"/>
          </p:cNvSpPr>
          <p:nvPr>
            <p:ph type="sldNum" sz="quarter" idx="12"/>
          </p:nvPr>
        </p:nvSpPr>
        <p:spPr/>
        <p:txBody>
          <a:bodyPr/>
          <a:lstStyle/>
          <a:p>
            <a:fld id="{1B848CFE-08FE-654C-8A49-98896CE6F7B5}" type="slidenum">
              <a:rPr lang="nb-NO" smtClean="0"/>
              <a:t>36</a:t>
            </a:fld>
            <a:endParaRPr lang="nb-NO"/>
          </a:p>
        </p:txBody>
      </p:sp>
    </p:spTree>
    <p:extLst>
      <p:ext uri="{BB962C8B-B14F-4D97-AF65-F5344CB8AC3E}">
        <p14:creationId xmlns:p14="http://schemas.microsoft.com/office/powerpoint/2010/main" val="1196014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3654A5-58F9-B384-CC86-397D87E32A2A}"/>
              </a:ext>
            </a:extLst>
          </p:cNvPr>
          <p:cNvSpPr>
            <a:spLocks noGrp="1"/>
          </p:cNvSpPr>
          <p:nvPr>
            <p:ph type="title"/>
          </p:nvPr>
        </p:nvSpPr>
        <p:spPr>
          <a:xfrm>
            <a:off x="286517" y="823719"/>
            <a:ext cx="6165841" cy="1069975"/>
          </a:xfrm>
        </p:spPr>
        <p:txBody>
          <a:bodyPr/>
          <a:lstStyle/>
          <a:p>
            <a:r>
              <a:rPr lang="en-US" dirty="0"/>
              <a:t>Stemming – </a:t>
            </a:r>
            <a:r>
              <a:rPr lang="en-US" dirty="0" err="1"/>
              <a:t>hva</a:t>
            </a:r>
            <a:r>
              <a:rPr lang="en-US" dirty="0"/>
              <a:t> </a:t>
            </a:r>
            <a:r>
              <a:rPr lang="en-US" dirty="0" err="1"/>
              <a:t>går</a:t>
            </a:r>
            <a:r>
              <a:rPr lang="en-US" dirty="0"/>
              <a:t> det </a:t>
            </a:r>
            <a:r>
              <a:rPr lang="en-US" dirty="0" err="1"/>
              <a:t>ut</a:t>
            </a:r>
            <a:r>
              <a:rPr lang="en-US" dirty="0"/>
              <a:t> </a:t>
            </a:r>
            <a:r>
              <a:rPr lang="en-US" dirty="0" err="1"/>
              <a:t>på</a:t>
            </a:r>
            <a:r>
              <a:rPr lang="en-US" dirty="0"/>
              <a:t>?</a:t>
            </a:r>
          </a:p>
        </p:txBody>
      </p:sp>
      <p:pic>
        <p:nvPicPr>
          <p:cNvPr id="9" name="Bilde 8">
            <a:extLst>
              <a:ext uri="{FF2B5EF4-FFF2-40B4-BE49-F238E27FC236}">
                <a16:creationId xmlns:a16="http://schemas.microsoft.com/office/drawing/2014/main" id="{8342444B-DF5A-0525-3F44-130BBC8C7D72}"/>
              </a:ext>
            </a:extLst>
          </p:cNvPr>
          <p:cNvPicPr>
            <a:picLocks noChangeAspect="1"/>
          </p:cNvPicPr>
          <p:nvPr/>
        </p:nvPicPr>
        <p:blipFill>
          <a:blip r:embed="rId3"/>
          <a:srcRect l="3150"/>
          <a:stretch/>
        </p:blipFill>
        <p:spPr>
          <a:xfrm>
            <a:off x="6632981" y="987425"/>
            <a:ext cx="3642085" cy="4624871"/>
          </a:xfrm>
          <a:prstGeom prst="rect">
            <a:avLst/>
          </a:prstGeom>
          <a:noFill/>
        </p:spPr>
      </p:pic>
      <p:sp>
        <p:nvSpPr>
          <p:cNvPr id="4" name="Plassholder for dato 3">
            <a:extLst>
              <a:ext uri="{FF2B5EF4-FFF2-40B4-BE49-F238E27FC236}">
                <a16:creationId xmlns:a16="http://schemas.microsoft.com/office/drawing/2014/main" id="{366B0190-8B1D-06FE-F33E-DAC1B21AA124}"/>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56CAC6B3-6450-FFDE-CD98-D6AAA7DE22AB}"/>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a:t>
            </a:r>
          </a:p>
        </p:txBody>
      </p:sp>
      <p:sp>
        <p:nvSpPr>
          <p:cNvPr id="6" name="Plassholder for lysbildenummer 5">
            <a:extLst>
              <a:ext uri="{FF2B5EF4-FFF2-40B4-BE49-F238E27FC236}">
                <a16:creationId xmlns:a16="http://schemas.microsoft.com/office/drawing/2014/main" id="{78A59EEF-3DB7-5917-0DF3-9CDA27B8454E}"/>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37</a:t>
            </a:fld>
            <a:endParaRPr lang="nb-NO"/>
          </a:p>
        </p:txBody>
      </p:sp>
      <p:sp>
        <p:nvSpPr>
          <p:cNvPr id="16" name="Text Placeholder 6">
            <a:extLst>
              <a:ext uri="{FF2B5EF4-FFF2-40B4-BE49-F238E27FC236}">
                <a16:creationId xmlns:a16="http://schemas.microsoft.com/office/drawing/2014/main" id="{C3827734-F812-0CB8-8DB3-C358A2CA2DC7}"/>
              </a:ext>
            </a:extLst>
          </p:cNvPr>
          <p:cNvSpPr>
            <a:spLocks noGrp="1"/>
          </p:cNvSpPr>
          <p:nvPr>
            <p:ph type="body" sz="quarter" idx="13"/>
          </p:nvPr>
        </p:nvSpPr>
        <p:spPr>
          <a:xfrm>
            <a:off x="467140" y="2057400"/>
            <a:ext cx="4304886" cy="3811588"/>
          </a:xfrm>
        </p:spPr>
        <p:txBody>
          <a:bodyPr vert="horz" lIns="91440" tIns="45720" rIns="91440" bIns="45720" rtlCol="0" anchor="t">
            <a:normAutofit/>
          </a:bodyPr>
          <a:lstStyle/>
          <a:p>
            <a:r>
              <a:rPr lang="en-US" dirty="0" err="1"/>
              <a:t>Utleggingsmanntall</a:t>
            </a:r>
            <a:r>
              <a:rPr lang="en-US" dirty="0"/>
              <a:t> </a:t>
            </a:r>
          </a:p>
          <a:p>
            <a:r>
              <a:rPr lang="en-US" dirty="0"/>
              <a:t>Frie, </a:t>
            </a:r>
            <a:r>
              <a:rPr lang="en-US" dirty="0" err="1"/>
              <a:t>hemmelige</a:t>
            </a:r>
            <a:r>
              <a:rPr lang="en-US" dirty="0"/>
              <a:t> </a:t>
            </a:r>
            <a:r>
              <a:rPr lang="en-US" dirty="0" err="1"/>
              <a:t>og</a:t>
            </a:r>
            <a:r>
              <a:rPr lang="en-US" dirty="0"/>
              <a:t> </a:t>
            </a:r>
            <a:r>
              <a:rPr lang="en-US" dirty="0" err="1"/>
              <a:t>tillitsskapende</a:t>
            </a:r>
            <a:endParaRPr lang="en-US" dirty="0"/>
          </a:p>
          <a:p>
            <a:r>
              <a:rPr lang="en-US" dirty="0" err="1"/>
              <a:t>Hvem</a:t>
            </a:r>
            <a:r>
              <a:rPr lang="en-US" dirty="0"/>
              <a:t> </a:t>
            </a:r>
            <a:r>
              <a:rPr lang="en-US" dirty="0" err="1"/>
              <a:t>kan</a:t>
            </a:r>
            <a:r>
              <a:rPr lang="en-US" dirty="0"/>
              <a:t> </a:t>
            </a:r>
            <a:r>
              <a:rPr lang="en-US" dirty="0" err="1"/>
              <a:t>stemme</a:t>
            </a:r>
            <a:r>
              <a:rPr lang="en-US" dirty="0"/>
              <a:t>?</a:t>
            </a:r>
          </a:p>
          <a:p>
            <a:r>
              <a:rPr lang="en-US" dirty="0" err="1"/>
              <a:t>Hvordan</a:t>
            </a:r>
            <a:r>
              <a:rPr lang="en-US" dirty="0"/>
              <a:t> </a:t>
            </a:r>
            <a:r>
              <a:rPr lang="en-US" dirty="0" err="1"/>
              <a:t>foregår</a:t>
            </a:r>
            <a:r>
              <a:rPr lang="en-US" dirty="0"/>
              <a:t> </a:t>
            </a:r>
            <a:r>
              <a:rPr lang="en-US" dirty="0" err="1"/>
              <a:t>egentlig</a:t>
            </a:r>
            <a:r>
              <a:rPr lang="en-US" dirty="0"/>
              <a:t> </a:t>
            </a:r>
            <a:r>
              <a:rPr lang="en-US" dirty="0" err="1"/>
              <a:t>stemmingen</a:t>
            </a:r>
            <a:r>
              <a:rPr lang="en-US" dirty="0"/>
              <a:t>? </a:t>
            </a:r>
          </a:p>
          <a:p>
            <a:pPr lvl="1"/>
            <a:r>
              <a:rPr lang="en-US" dirty="0" err="1"/>
              <a:t>Velgeren</a:t>
            </a:r>
            <a:r>
              <a:rPr lang="en-US" dirty="0"/>
              <a:t> </a:t>
            </a:r>
            <a:r>
              <a:rPr lang="en-US" dirty="0" err="1"/>
              <a:t>avgir</a:t>
            </a:r>
            <a:r>
              <a:rPr lang="en-US" dirty="0"/>
              <a:t> </a:t>
            </a:r>
            <a:r>
              <a:rPr lang="en-US" dirty="0" err="1"/>
              <a:t>én</a:t>
            </a:r>
            <a:r>
              <a:rPr lang="en-US" dirty="0"/>
              <a:t> </a:t>
            </a:r>
            <a:r>
              <a:rPr lang="en-US" dirty="0" err="1"/>
              <a:t>stemme</a:t>
            </a:r>
            <a:r>
              <a:rPr lang="en-US" dirty="0"/>
              <a:t> </a:t>
            </a:r>
          </a:p>
          <a:p>
            <a:pPr lvl="2"/>
            <a:r>
              <a:rPr lang="en-US" dirty="0" err="1"/>
              <a:t>Velgere</a:t>
            </a:r>
            <a:r>
              <a:rPr lang="en-US" dirty="0"/>
              <a:t> </a:t>
            </a:r>
            <a:r>
              <a:rPr lang="en-US" dirty="0" err="1"/>
              <a:t>krysses</a:t>
            </a:r>
            <a:r>
              <a:rPr lang="en-US" dirty="0"/>
              <a:t> av </a:t>
            </a:r>
            <a:r>
              <a:rPr lang="en-US" dirty="0" err="1"/>
              <a:t>i</a:t>
            </a:r>
            <a:r>
              <a:rPr lang="en-US" dirty="0"/>
              <a:t> </a:t>
            </a:r>
            <a:r>
              <a:rPr lang="en-US" dirty="0" err="1"/>
              <a:t>manntallet</a:t>
            </a:r>
            <a:endParaRPr lang="en-US">
              <a:cs typeface="Arial" panose="020B0604020202020204"/>
            </a:endParaRPr>
          </a:p>
        </p:txBody>
      </p:sp>
    </p:spTree>
    <p:extLst>
      <p:ext uri="{BB962C8B-B14F-4D97-AF65-F5344CB8AC3E}">
        <p14:creationId xmlns:p14="http://schemas.microsoft.com/office/powerpoint/2010/main" val="397725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 calcmode="lin" valueType="num">
                                      <p:cBhvr additive="base">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 calcmode="lin" valueType="num">
                                      <p:cBhvr additive="base">
                                        <p:cTn id="33"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Forhåndsstemming</a:t>
            </a:r>
          </a:p>
        </p:txBody>
      </p:sp>
      <p:sp>
        <p:nvSpPr>
          <p:cNvPr id="3" name="Plassholder for tekst 2">
            <a:extLst>
              <a:ext uri="{FF2B5EF4-FFF2-40B4-BE49-F238E27FC236}">
                <a16:creationId xmlns:a16="http://schemas.microsoft.com/office/drawing/2014/main" id="{9E69859B-0F2F-4040-B061-035D9440160D}"/>
              </a:ext>
            </a:extLst>
          </p:cNvPr>
          <p:cNvSpPr>
            <a:spLocks noGrp="1"/>
          </p:cNvSpPr>
          <p:nvPr>
            <p:ph type="body" idx="1"/>
          </p:nvPr>
        </p:nvSpPr>
        <p:spPr/>
        <p:txBody>
          <a:bodyPr vert="horz" lIns="91440" tIns="45720" rIns="91440" bIns="45720" rtlCol="0" anchor="t">
            <a:normAutofit/>
          </a:bodyPr>
          <a:lstStyle/>
          <a:p>
            <a:r>
              <a:rPr lang="nb-NO" dirty="0"/>
              <a:t>Hva består det av og hva er ditt ansvar?</a:t>
            </a:r>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a:ea typeface="+mn-lt"/>
                <a:cs typeface="+mn-lt"/>
              </a:rPr>
              <a:t>Valgkonferansen 2025</a:t>
            </a:r>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38</a:t>
            </a:fld>
            <a:endParaRPr lang="nb-NO"/>
          </a:p>
        </p:txBody>
      </p:sp>
    </p:spTree>
    <p:extLst>
      <p:ext uri="{BB962C8B-B14F-4D97-AF65-F5344CB8AC3E}">
        <p14:creationId xmlns:p14="http://schemas.microsoft.com/office/powerpoint/2010/main" val="4293944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3654A5-58F9-B384-CC86-397D87E32A2A}"/>
              </a:ext>
            </a:extLst>
          </p:cNvPr>
          <p:cNvSpPr>
            <a:spLocks noGrp="1"/>
          </p:cNvSpPr>
          <p:nvPr>
            <p:ph type="title"/>
          </p:nvPr>
        </p:nvSpPr>
        <p:spPr/>
        <p:txBody>
          <a:bodyPr/>
          <a:lstStyle/>
          <a:p>
            <a:r>
              <a:rPr lang="en-US" sz="4000" dirty="0" err="1"/>
              <a:t>Forhåndsstemmeperioden</a:t>
            </a:r>
            <a:r>
              <a:rPr lang="en-US" sz="4000" dirty="0"/>
              <a:t> </a:t>
            </a:r>
            <a:r>
              <a:rPr lang="en-US" sz="4000" dirty="0" err="1"/>
              <a:t>og</a:t>
            </a:r>
            <a:r>
              <a:rPr lang="en-US" sz="4000" dirty="0"/>
              <a:t> </a:t>
            </a:r>
            <a:r>
              <a:rPr lang="en-US" sz="4000" dirty="0" err="1"/>
              <a:t>ditt</a:t>
            </a:r>
            <a:r>
              <a:rPr lang="en-US" sz="4000" dirty="0"/>
              <a:t> </a:t>
            </a:r>
            <a:r>
              <a:rPr lang="en-US" sz="4000" dirty="0" err="1"/>
              <a:t>ansvar</a:t>
            </a:r>
          </a:p>
        </p:txBody>
      </p:sp>
      <p:sp>
        <p:nvSpPr>
          <p:cNvPr id="4" name="Plassholder for dato 3">
            <a:extLst>
              <a:ext uri="{FF2B5EF4-FFF2-40B4-BE49-F238E27FC236}">
                <a16:creationId xmlns:a16="http://schemas.microsoft.com/office/drawing/2014/main" id="{366B0190-8B1D-06FE-F33E-DAC1B21AA124}"/>
              </a:ext>
            </a:extLst>
          </p:cNvPr>
          <p:cNvSpPr>
            <a:spLocks noGrp="1"/>
          </p:cNvSpPr>
          <p:nvPr>
            <p:ph type="dt" sz="half" idx="10"/>
          </p:nvPr>
        </p:nvSpPr>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56CAC6B3-6450-FFDE-CD98-D6AAA7DE22AB}"/>
              </a:ext>
            </a:extLst>
          </p:cNvPr>
          <p:cNvSpPr>
            <a:spLocks noGrp="1"/>
          </p:cNvSpPr>
          <p:nvPr>
            <p:ph type="ftr" sz="quarter" idx="11"/>
          </p:nvPr>
        </p:nvSpPr>
        <p:spPr/>
        <p:txBody>
          <a:bodyPr anchor="ctr">
            <a:normAutofit/>
          </a:bodyPr>
          <a:lstStyle/>
          <a:p>
            <a:pPr>
              <a:spcAft>
                <a:spcPts val="600"/>
              </a:spcAft>
            </a:pPr>
            <a:r>
              <a:rPr lang="nb-NO" dirty="0"/>
              <a:t>Valgkonferansen 2025</a:t>
            </a:r>
          </a:p>
        </p:txBody>
      </p:sp>
      <p:sp>
        <p:nvSpPr>
          <p:cNvPr id="6" name="Plassholder for lysbildenummer 5">
            <a:extLst>
              <a:ext uri="{FF2B5EF4-FFF2-40B4-BE49-F238E27FC236}">
                <a16:creationId xmlns:a16="http://schemas.microsoft.com/office/drawing/2014/main" id="{78A59EEF-3DB7-5917-0DF3-9CDA27B8454E}"/>
              </a:ext>
            </a:extLst>
          </p:cNvPr>
          <p:cNvSpPr>
            <a:spLocks noGrp="1"/>
          </p:cNvSpPr>
          <p:nvPr>
            <p:ph type="sldNum" sz="quarter" idx="12"/>
          </p:nvPr>
        </p:nvSpPr>
        <p:spPr/>
        <p:txBody>
          <a:bodyPr anchor="ctr">
            <a:normAutofit/>
          </a:bodyPr>
          <a:lstStyle/>
          <a:p>
            <a:pPr>
              <a:spcAft>
                <a:spcPts val="600"/>
              </a:spcAft>
            </a:pPr>
            <a:fld id="{1B848CFE-08FE-654C-8A49-98896CE6F7B5}" type="slidenum">
              <a:rPr lang="nb-NO" smtClean="0"/>
              <a:pPr>
                <a:spcAft>
                  <a:spcPts val="600"/>
                </a:spcAft>
              </a:pPr>
              <a:t>39</a:t>
            </a:fld>
            <a:endParaRPr lang="nb-NO"/>
          </a:p>
        </p:txBody>
      </p:sp>
      <p:sp>
        <p:nvSpPr>
          <p:cNvPr id="16" name="Text Placeholder 6">
            <a:extLst>
              <a:ext uri="{FF2B5EF4-FFF2-40B4-BE49-F238E27FC236}">
                <a16:creationId xmlns:a16="http://schemas.microsoft.com/office/drawing/2014/main" id="{C3827734-F812-0CB8-8DB3-C358A2CA2DC7}"/>
              </a:ext>
            </a:extLst>
          </p:cNvPr>
          <p:cNvSpPr>
            <a:spLocks noGrp="1"/>
          </p:cNvSpPr>
          <p:nvPr>
            <p:ph sz="quarter" idx="13"/>
          </p:nvPr>
        </p:nvSpPr>
        <p:spPr>
          <a:xfrm>
            <a:off x="618302" y="2526070"/>
            <a:ext cx="5552661" cy="5215206"/>
          </a:xfrm>
        </p:spPr>
        <p:txBody>
          <a:bodyPr vert="horz" lIns="91440" tIns="45720" rIns="91440" bIns="45720" rtlCol="0" anchor="t">
            <a:noAutofit/>
          </a:bodyPr>
          <a:lstStyle/>
          <a:p>
            <a:r>
              <a:rPr lang="nb-NO" sz="2400" dirty="0">
                <a:latin typeface="Arial"/>
                <a:cs typeface="Times New Roman"/>
              </a:rPr>
              <a:t>Tidligstemming</a:t>
            </a:r>
            <a:endParaRPr lang="en-US" sz="2400" dirty="0">
              <a:latin typeface="Arial"/>
              <a:cs typeface="Times New Roman"/>
            </a:endParaRPr>
          </a:p>
          <a:p>
            <a:r>
              <a:rPr lang="nb-NO" sz="2400" dirty="0">
                <a:latin typeface="Arial"/>
                <a:cs typeface="Times New Roman"/>
              </a:rPr>
              <a:t>Forhåndsstemming</a:t>
            </a:r>
            <a:endParaRPr lang="en-US" sz="2400" dirty="0">
              <a:latin typeface="Arial"/>
              <a:cs typeface="Times New Roman"/>
            </a:endParaRPr>
          </a:p>
          <a:p>
            <a:r>
              <a:rPr lang="nb-NO" sz="2400" dirty="0">
                <a:latin typeface="Arial"/>
                <a:cs typeface="Times New Roman"/>
              </a:rPr>
              <a:t>Utenriksstemming</a:t>
            </a:r>
            <a:endParaRPr lang="en-US" sz="2400" dirty="0">
              <a:latin typeface="Arial"/>
              <a:cs typeface="Times New Roman"/>
            </a:endParaRPr>
          </a:p>
          <a:p>
            <a:endParaRPr lang="nb-NO" sz="2400" dirty="0">
              <a:latin typeface="Arial"/>
              <a:cs typeface="Times New Roman"/>
            </a:endParaRPr>
          </a:p>
          <a:p>
            <a:endParaRPr lang="en-US" dirty="0">
              <a:cs typeface="Arial" panose="020B0604020202020204"/>
            </a:endParaRPr>
          </a:p>
        </p:txBody>
      </p:sp>
      <p:sp>
        <p:nvSpPr>
          <p:cNvPr id="2" name="Plassholder for innhold 1">
            <a:extLst>
              <a:ext uri="{FF2B5EF4-FFF2-40B4-BE49-F238E27FC236}">
                <a16:creationId xmlns:a16="http://schemas.microsoft.com/office/drawing/2014/main" id="{7D8593E6-DBFF-AA65-AB82-B5F4D28ADD99}"/>
              </a:ext>
            </a:extLst>
          </p:cNvPr>
          <p:cNvSpPr>
            <a:spLocks noGrp="1"/>
          </p:cNvSpPr>
          <p:nvPr>
            <p:ph sz="quarter" idx="14"/>
          </p:nvPr>
        </p:nvSpPr>
        <p:spPr>
          <a:xfrm>
            <a:off x="6172200" y="2527565"/>
            <a:ext cx="5567038" cy="3561809"/>
          </a:xfrm>
        </p:spPr>
        <p:txBody>
          <a:bodyPr vert="horz" lIns="91440" tIns="45720" rIns="91440" bIns="45720" rtlCol="0" anchor="t">
            <a:normAutofit/>
          </a:bodyPr>
          <a:lstStyle/>
          <a:p>
            <a:r>
              <a:rPr lang="nb-NO" sz="2400">
                <a:cs typeface="Arial"/>
              </a:rPr>
              <a:t>Behandling av forhåndsstemmer i konvolutt</a:t>
            </a:r>
            <a:endParaRPr lang="en-US" sz="2400">
              <a:cs typeface="Arial"/>
            </a:endParaRPr>
          </a:p>
          <a:p>
            <a:r>
              <a:rPr lang="nb-NO" sz="2400" dirty="0">
                <a:cs typeface="Arial"/>
              </a:rPr>
              <a:t>Veilede velgere og gi assistanse i valglokalet</a:t>
            </a:r>
            <a:endParaRPr lang="en-US" sz="2400" dirty="0">
              <a:cs typeface="Arial"/>
            </a:endParaRPr>
          </a:p>
          <a:p>
            <a:r>
              <a:rPr lang="nb-NO" sz="2400" dirty="0">
                <a:cs typeface="Arial"/>
              </a:rPr>
              <a:t>Forhindre velgerpåvirkning</a:t>
            </a:r>
            <a:endParaRPr lang="en-US" sz="2400" dirty="0">
              <a:cs typeface="Arial"/>
            </a:endParaRPr>
          </a:p>
          <a:p>
            <a:r>
              <a:rPr lang="nb-NO" sz="2400" dirty="0">
                <a:cs typeface="Arial"/>
              </a:rPr>
              <a:t>Oppbevaring og håndtering av valgmateriell</a:t>
            </a:r>
            <a:endParaRPr lang="nb-NO" dirty="0"/>
          </a:p>
        </p:txBody>
      </p:sp>
    </p:spTree>
    <p:extLst>
      <p:ext uri="{BB962C8B-B14F-4D97-AF65-F5344CB8AC3E}">
        <p14:creationId xmlns:p14="http://schemas.microsoft.com/office/powerpoint/2010/main" val="32937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additive="base">
                                        <p:cTn id="3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additive="base">
                                        <p:cTn id="4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EFB93857-D8A7-EAF1-46B2-BDB9002D30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19" b="97625" l="1676" r="98138">
                        <a14:foregroundMark x1="3538" y1="66491" x2="10056" y2="66887"/>
                        <a14:foregroundMark x1="3911" y1="68602" x2="8566" y2="77309"/>
                        <a14:foregroundMark x1="8566" y1="77309" x2="2607" y2="87467"/>
                        <a14:foregroundMark x1="2607" y1="87467" x2="15456" y2="98549"/>
                        <a14:foregroundMark x1="15456" y1="98549" x2="29050" y2="94327"/>
                        <a14:foregroundMark x1="29050" y1="94327" x2="9497" y2="99604"/>
                        <a14:foregroundMark x1="9497" y1="99604" x2="52886" y2="96042"/>
                        <a14:foregroundMark x1="52886" y1="96042" x2="50466" y2="71240"/>
                        <a14:foregroundMark x1="50466" y1="71240" x2="82868" y2="26913"/>
                        <a14:foregroundMark x1="82868" y1="26913" x2="98696" y2="12401"/>
                        <a14:foregroundMark x1="98696" y1="12401" x2="97579" y2="2770"/>
                        <a14:foregroundMark x1="97579" y1="2770" x2="87523" y2="264"/>
                        <a14:foregroundMark x1="87523" y1="264" x2="73929" y2="1847"/>
                        <a14:foregroundMark x1="73929" y1="1847" x2="40968" y2="19525"/>
                        <a14:foregroundMark x1="40968" y1="19525" x2="29423" y2="29024"/>
                        <a14:foregroundMark x1="29423" y1="29024" x2="26257" y2="47098"/>
                        <a14:foregroundMark x1="26257" y1="47098" x2="1676" y2="68865"/>
                        <a14:foregroundMark x1="1676" y1="68865" x2="3166" y2="74406"/>
                        <a14:foregroundMark x1="24209" y1="86807" x2="20670" y2="95383"/>
                        <a14:foregroundMark x1="20670" y1="95383" x2="31657" y2="92744"/>
                        <a14:foregroundMark x1="31657" y1="92744" x2="22346" y2="96834"/>
                        <a14:foregroundMark x1="63687" y1="8311" x2="83985" y2="6728"/>
                        <a14:foregroundMark x1="83985" y1="6728" x2="92737" y2="11609"/>
                        <a14:foregroundMark x1="92737" y1="11609" x2="70391" y2="5937"/>
                        <a14:foregroundMark x1="70391" y1="5937" x2="80074" y2="660"/>
                        <a14:foregroundMark x1="80074" y1="660" x2="92365" y2="2770"/>
                        <a14:foregroundMark x1="92365" y1="2770" x2="97393" y2="13325"/>
                        <a14:foregroundMark x1="97393" y1="13325" x2="95158" y2="2507"/>
                        <a14:foregroundMark x1="95158" y1="2507" x2="83799" y2="5145"/>
                        <a14:foregroundMark x1="83799" y1="5145" x2="71695" y2="4617"/>
                        <a14:foregroundMark x1="71695" y1="4617" x2="73929" y2="13852"/>
                        <a14:foregroundMark x1="73929" y1="13852" x2="60335" y2="12401"/>
                        <a14:foregroundMark x1="60335" y1="12401" x2="49907" y2="15435"/>
                        <a14:foregroundMark x1="49907" y1="15435" x2="34264" y2="28760"/>
                        <a14:foregroundMark x1="34264" y1="28760" x2="2793" y2="70185"/>
                        <a14:foregroundMark x1="2793" y1="70185" x2="745" y2="92084"/>
                        <a14:foregroundMark x1="745" y1="92084" x2="7076" y2="97625"/>
                        <a14:foregroundMark x1="7076" y1="97625" x2="17505" y2="98945"/>
                        <a14:foregroundMark x1="17505" y1="98945" x2="2421" y2="94723"/>
                        <a14:foregroundMark x1="2421" y1="94723" x2="19553" y2="99736"/>
                        <a14:foregroundMark x1="19553" y1="99736" x2="49721" y2="97493"/>
                        <a14:foregroundMark x1="49721" y1="97493" x2="58101" y2="91689"/>
                        <a14:foregroundMark x1="58101" y1="91689" x2="54935" y2="60158"/>
                        <a14:foregroundMark x1="54935" y1="60158" x2="98324" y2="10818"/>
                        <a14:foregroundMark x1="98324" y1="10818" x2="98324" y2="10818"/>
                        <a14:foregroundMark x1="17132" y1="61609" x2="45251" y2="42480"/>
                        <a14:foregroundMark x1="45251" y1="42480" x2="30726" y2="54222"/>
                        <a14:foregroundMark x1="30726" y1="54222" x2="33333" y2="44063"/>
                        <a14:foregroundMark x1="33333" y1="44063" x2="37989" y2="63984"/>
                        <a14:foregroundMark x1="37989" y1="63984" x2="58845" y2="56596"/>
                        <a14:foregroundMark x1="58845" y1="56596" x2="43948" y2="66623"/>
                        <a14:foregroundMark x1="43948" y1="66623" x2="37803" y2="73879"/>
                        <a14:foregroundMark x1="37803" y1="73879" x2="16201" y2="85752"/>
                        <a14:foregroundMark x1="16201" y1="85752" x2="27188" y2="78760"/>
                        <a14:foregroundMark x1="27188" y1="78760" x2="55866" y2="89842"/>
                        <a14:foregroundMark x1="55866" y1="89842" x2="49721" y2="83377"/>
                        <a14:foregroundMark x1="49721" y1="83377" x2="76164" y2="38259"/>
                        <a14:foregroundMark x1="76164" y1="38259" x2="65177" y2="51187"/>
                        <a14:foregroundMark x1="65177" y1="51187" x2="69274" y2="37467"/>
                        <a14:foregroundMark x1="69274" y1="37467" x2="53073" y2="40106"/>
                        <a14:foregroundMark x1="53073" y1="40106" x2="63687" y2="28496"/>
                        <a14:foregroundMark x1="63687" y1="28496" x2="67784" y2="17282"/>
                        <a14:foregroundMark x1="67784" y1="17282" x2="55493" y2="20053"/>
                        <a14:foregroundMark x1="55493" y1="20053" x2="60521" y2="13456"/>
                        <a14:foregroundMark x1="60521" y1="13456" x2="70019" y2="11609"/>
                        <a14:foregroundMark x1="70019" y1="11609" x2="91806" y2="16755"/>
                        <a14:foregroundMark x1="91806" y1="16755" x2="74488" y2="20976"/>
                        <a14:foregroundMark x1="74488" y1="20976" x2="90130" y2="5013"/>
                        <a14:foregroundMark x1="90130" y1="5013" x2="82309" y2="264"/>
                        <a14:foregroundMark x1="82309" y1="264" x2="77654" y2="9631"/>
                        <a14:foregroundMark x1="77654" y1="9631" x2="98324" y2="6728"/>
                        <a14:foregroundMark x1="98324" y1="6728" x2="37803" y2="46834"/>
                        <a14:foregroundMark x1="37803" y1="46834" x2="20298" y2="69129"/>
                        <a14:foregroundMark x1="20298" y1="69129" x2="31285" y2="58179"/>
                        <a14:foregroundMark x1="31285" y1="58179" x2="6331" y2="90369"/>
                        <a14:foregroundMark x1="6331" y1="90369" x2="23836" y2="78628"/>
                        <a14:foregroundMark x1="23836" y1="78628" x2="43017" y2="72032"/>
                        <a14:foregroundMark x1="43017" y1="72032" x2="42272" y2="79551"/>
                        <a14:foregroundMark x1="42272" y1="79551" x2="52886" y2="81135"/>
                        <a14:foregroundMark x1="52886" y1="81135" x2="45996" y2="91821"/>
                        <a14:foregroundMark x1="45996" y1="91821" x2="3166" y2="97757"/>
                        <a14:foregroundMark x1="3166" y1="97757" x2="14898" y2="93536"/>
                        <a14:foregroundMark x1="14898" y1="93536" x2="28305" y2="96570"/>
                        <a14:foregroundMark x1="28305" y1="96570" x2="49721" y2="94063"/>
                        <a14:foregroundMark x1="49721" y1="94063" x2="49721" y2="63588"/>
                        <a14:foregroundMark x1="49721" y1="63588" x2="49907" y2="63456"/>
                        <a14:foregroundMark x1="36127" y1="32982" x2="33333" y2="41293"/>
                        <a14:foregroundMark x1="33333" y1="41293" x2="42086" y2="37467"/>
                        <a14:foregroundMark x1="42086" y1="37467" x2="29050" y2="34169"/>
                        <a14:foregroundMark x1="29050" y1="34169" x2="42272" y2="28892"/>
                        <a14:foregroundMark x1="42272" y1="28892" x2="39479" y2="36807"/>
                        <a14:foregroundMark x1="39479" y1="36807" x2="41155" y2="37599"/>
                        <a14:foregroundMark x1="58659" y1="35092" x2="44134" y2="52639"/>
                        <a14:foregroundMark x1="44134" y1="52639" x2="42272" y2="59763"/>
                        <a14:foregroundMark x1="42272" y1="59763" x2="48231" y2="45251"/>
                        <a14:foregroundMark x1="48231" y1="45251" x2="57542" y2="49208"/>
                        <a14:foregroundMark x1="57542" y1="49208" x2="64432" y2="43272"/>
                        <a14:foregroundMark x1="64432" y1="43272" x2="60894" y2="51979"/>
                        <a14:foregroundMark x1="60894" y1="51979" x2="46927" y2="55145"/>
                        <a14:foregroundMark x1="46927" y1="55145" x2="59590" y2="34828"/>
                        <a14:foregroundMark x1="55307" y1="89446" x2="52142" y2="97625"/>
                        <a14:foregroundMark x1="52142" y1="97625" x2="59404" y2="95515"/>
                        <a14:foregroundMark x1="78585" y1="5277" x2="90875" y2="6069"/>
                        <a14:foregroundMark x1="90875" y1="6069" x2="73557" y2="5409"/>
                        <a14:foregroundMark x1="73557" y1="5409" x2="89013" y2="1979"/>
                        <a14:foregroundMark x1="89013" y1="1979" x2="74115" y2="2375"/>
                        <a14:foregroundMark x1="74115" y1="2375" x2="89758" y2="4090"/>
                        <a14:foregroundMark x1="89758" y1="4090" x2="95903" y2="1319"/>
                      </a14:backgroundRemoval>
                    </a14:imgEffect>
                  </a14:imgLayer>
                </a14:imgProps>
              </a:ext>
            </a:extLst>
          </a:blip>
          <a:stretch>
            <a:fillRect/>
          </a:stretch>
        </p:blipFill>
        <p:spPr>
          <a:xfrm rot="1406848">
            <a:off x="1941666" y="-310702"/>
            <a:ext cx="4858504" cy="6858000"/>
          </a:xfrm>
          <a:prstGeom prst="rect">
            <a:avLst/>
          </a:prstGeom>
        </p:spPr>
      </p:pic>
      <p:sp>
        <p:nvSpPr>
          <p:cNvPr id="13" name="Title 2">
            <a:extLst>
              <a:ext uri="{FF2B5EF4-FFF2-40B4-BE49-F238E27FC236}">
                <a16:creationId xmlns:a16="http://schemas.microsoft.com/office/drawing/2014/main" id="{8E94D7F4-01EC-64A5-AC69-BD54A49C6A19}"/>
              </a:ext>
            </a:extLst>
          </p:cNvPr>
          <p:cNvSpPr>
            <a:spLocks noGrp="1"/>
          </p:cNvSpPr>
          <p:nvPr>
            <p:ph type="title"/>
          </p:nvPr>
        </p:nvSpPr>
        <p:spPr>
          <a:xfrm>
            <a:off x="4862300" y="3118298"/>
            <a:ext cx="11257722" cy="1325563"/>
          </a:xfrm>
        </p:spPr>
        <p:txBody>
          <a:bodyPr anchor="ctr">
            <a:normAutofit/>
          </a:bodyPr>
          <a:lstStyle/>
          <a:p>
            <a:r>
              <a:rPr lang="nb-NO" b="1" dirty="0"/>
              <a:t>Fylkeskommunene</a:t>
            </a:r>
          </a:p>
        </p:txBody>
      </p:sp>
      <p:sp>
        <p:nvSpPr>
          <p:cNvPr id="4" name="Plassholder for dato 3">
            <a:extLst>
              <a:ext uri="{FF2B5EF4-FFF2-40B4-BE49-F238E27FC236}">
                <a16:creationId xmlns:a16="http://schemas.microsoft.com/office/drawing/2014/main" id="{90AEE2E3-AAA0-EADD-D821-F11850B67B87}"/>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0CD73546-B73C-28A4-8D96-23E11F8B32F8}"/>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3F16F902-23BA-1FFF-F42B-9CEF11FEAE92}"/>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4</a:t>
            </a:fld>
            <a:endParaRPr lang="nb-NO"/>
          </a:p>
        </p:txBody>
      </p:sp>
      <p:sp>
        <p:nvSpPr>
          <p:cNvPr id="17" name="TekstSylinder 16">
            <a:extLst>
              <a:ext uri="{FF2B5EF4-FFF2-40B4-BE49-F238E27FC236}">
                <a16:creationId xmlns:a16="http://schemas.microsoft.com/office/drawing/2014/main" id="{B579188F-C1A3-985A-2248-FF66E730B6D9}"/>
              </a:ext>
            </a:extLst>
          </p:cNvPr>
          <p:cNvSpPr txBox="1"/>
          <p:nvPr/>
        </p:nvSpPr>
        <p:spPr>
          <a:xfrm>
            <a:off x="9717635" y="108447"/>
            <a:ext cx="2369590" cy="338554"/>
          </a:xfrm>
          <a:prstGeom prst="rect">
            <a:avLst/>
          </a:prstGeom>
          <a:noFill/>
        </p:spPr>
        <p:txBody>
          <a:bodyPr wrap="square" lIns="91440" tIns="45720" rIns="91440" bIns="45720" rtlCol="0" anchor="t">
            <a:spAutoFit/>
          </a:bodyPr>
          <a:lstStyle/>
          <a:p>
            <a:r>
              <a:rPr lang="nb-NO" sz="800" dirty="0"/>
              <a:t>Foto: </a:t>
            </a:r>
            <a:r>
              <a:rPr lang="nb-NO" sz="800" dirty="0">
                <a:ea typeface="+mn-lt"/>
                <a:cs typeface="+mn-lt"/>
              </a:rPr>
              <a:t>Kart over de 15 fylkene i Norge (fra 2024), av Kartverket. Lisens: </a:t>
            </a:r>
            <a:r>
              <a:rPr lang="nb-NO" sz="800" u="sng" dirty="0">
                <a:solidFill>
                  <a:srgbClr val="0070C0"/>
                </a:solidFill>
                <a:ea typeface="+mn-lt"/>
                <a:cs typeface="+mn-lt"/>
              </a:rPr>
              <a:t>CC BY NC SA 3.0.</a:t>
            </a:r>
          </a:p>
        </p:txBody>
      </p:sp>
    </p:spTree>
    <p:extLst>
      <p:ext uri="{BB962C8B-B14F-4D97-AF65-F5344CB8AC3E}">
        <p14:creationId xmlns:p14="http://schemas.microsoft.com/office/powerpoint/2010/main" val="2109989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C99F5BC1-9698-8436-21CE-FEEF90D7BA75}"/>
              </a:ext>
            </a:extLst>
          </p:cNvPr>
          <p:cNvPicPr>
            <a:picLocks noGrp="1" noChangeAspect="1"/>
          </p:cNvPicPr>
          <p:nvPr>
            <p:ph type="pic" sz="quarter" idx="15"/>
          </p:nvPr>
        </p:nvPicPr>
        <p:blipFill>
          <a:blip r:embed="rId3"/>
          <a:srcRect t="8792" b="8792"/>
          <a:stretch/>
        </p:blipFill>
        <p:spPr/>
      </p:pic>
      <p:sp>
        <p:nvSpPr>
          <p:cNvPr id="3" name="Tittel 2">
            <a:extLst>
              <a:ext uri="{FF2B5EF4-FFF2-40B4-BE49-F238E27FC236}">
                <a16:creationId xmlns:a16="http://schemas.microsoft.com/office/drawing/2014/main" id="{0E5075A7-8EFE-6523-43A8-91AB6696FE4E}"/>
              </a:ext>
            </a:extLst>
          </p:cNvPr>
          <p:cNvSpPr>
            <a:spLocks noGrp="1"/>
          </p:cNvSpPr>
          <p:nvPr>
            <p:ph type="ctrTitle"/>
          </p:nvPr>
        </p:nvSpPr>
        <p:spPr/>
        <p:txBody>
          <a:bodyPr/>
          <a:lstStyle/>
          <a:p>
            <a:pPr algn="ctr"/>
            <a:r>
              <a:rPr lang="nb-NO" dirty="0"/>
              <a:t>Tidligstemming </a:t>
            </a:r>
          </a:p>
        </p:txBody>
      </p:sp>
      <p:sp>
        <p:nvSpPr>
          <p:cNvPr id="4" name="Plassholder for dato 3">
            <a:extLst>
              <a:ext uri="{FF2B5EF4-FFF2-40B4-BE49-F238E27FC236}">
                <a16:creationId xmlns:a16="http://schemas.microsoft.com/office/drawing/2014/main" id="{503338E8-17F8-197C-B57C-5895D22452F5}"/>
              </a:ext>
            </a:extLst>
          </p:cNvPr>
          <p:cNvSpPr>
            <a:spLocks noGrp="1"/>
          </p:cNvSpPr>
          <p:nvPr>
            <p:ph type="dt" sz="half" idx="10"/>
          </p:nvPr>
        </p:nvSpPr>
        <p:spPr/>
        <p:txBody>
          <a:bodyPr/>
          <a:lstStyle/>
          <a:p>
            <a:fld id="{F3E02ABA-E3F1-994B-9CDC-C035E2122860}" type="datetime1">
              <a:rPr lang="nb-NO" smtClean="0"/>
              <a:t>24.02.2025</a:t>
            </a:fld>
            <a:endParaRPr lang="nb-NO"/>
          </a:p>
        </p:txBody>
      </p:sp>
      <p:sp>
        <p:nvSpPr>
          <p:cNvPr id="5" name="Plassholder for bunntekst 4">
            <a:extLst>
              <a:ext uri="{FF2B5EF4-FFF2-40B4-BE49-F238E27FC236}">
                <a16:creationId xmlns:a16="http://schemas.microsoft.com/office/drawing/2014/main" id="{0A50B0FC-531F-8216-3B66-F1F5374E8C90}"/>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E01D766F-7AAD-F7C4-ECDF-8AA5A05B562B}"/>
              </a:ext>
            </a:extLst>
          </p:cNvPr>
          <p:cNvSpPr>
            <a:spLocks noGrp="1"/>
          </p:cNvSpPr>
          <p:nvPr>
            <p:ph type="sldNum" sz="quarter" idx="12"/>
          </p:nvPr>
        </p:nvSpPr>
        <p:spPr/>
        <p:txBody>
          <a:bodyPr/>
          <a:lstStyle/>
          <a:p>
            <a:fld id="{1B848CFE-08FE-654C-8A49-98896CE6F7B5}" type="slidenum">
              <a:rPr lang="nb-NO" smtClean="0"/>
              <a:t>40</a:t>
            </a:fld>
            <a:endParaRPr lang="nb-NO"/>
          </a:p>
        </p:txBody>
      </p:sp>
      <p:sp>
        <p:nvSpPr>
          <p:cNvPr id="7" name="Plassholder for tekst 6">
            <a:extLst>
              <a:ext uri="{FF2B5EF4-FFF2-40B4-BE49-F238E27FC236}">
                <a16:creationId xmlns:a16="http://schemas.microsoft.com/office/drawing/2014/main" id="{9C270726-C8A3-C9B1-12CD-32DA46F11AD5}"/>
              </a:ext>
            </a:extLst>
          </p:cNvPr>
          <p:cNvSpPr>
            <a:spLocks noGrp="1"/>
          </p:cNvSpPr>
          <p:nvPr>
            <p:ph type="body" sz="quarter" idx="16"/>
          </p:nvPr>
        </p:nvSpPr>
        <p:spPr/>
        <p:txBody>
          <a:bodyPr/>
          <a:lstStyle/>
          <a:p>
            <a:endParaRPr lang="nb-NO"/>
          </a:p>
        </p:txBody>
      </p:sp>
      <p:sp>
        <p:nvSpPr>
          <p:cNvPr id="2" name="TekstSylinder 1">
            <a:extLst>
              <a:ext uri="{FF2B5EF4-FFF2-40B4-BE49-F238E27FC236}">
                <a16:creationId xmlns:a16="http://schemas.microsoft.com/office/drawing/2014/main" id="{3D44AE07-5EE1-EB98-9274-808B6CACC487}"/>
              </a:ext>
            </a:extLst>
          </p:cNvPr>
          <p:cNvSpPr txBox="1"/>
          <p:nvPr/>
        </p:nvSpPr>
        <p:spPr>
          <a:xfrm>
            <a:off x="10604788" y="90919"/>
            <a:ext cx="240982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cs typeface="Arial"/>
              </a:rPr>
              <a:t>Foto: Valgdirektoratet</a:t>
            </a:r>
          </a:p>
        </p:txBody>
      </p:sp>
    </p:spTree>
    <p:extLst>
      <p:ext uri="{BB962C8B-B14F-4D97-AF65-F5344CB8AC3E}">
        <p14:creationId xmlns:p14="http://schemas.microsoft.com/office/powerpoint/2010/main" val="1384005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Title 1">
            <a:extLst>
              <a:ext uri="{FF2B5EF4-FFF2-40B4-BE49-F238E27FC236}">
                <a16:creationId xmlns:a16="http://schemas.microsoft.com/office/drawing/2014/main" id="{0ABC1AC5-79C4-C645-B746-5B9EF23321B8}"/>
              </a:ext>
            </a:extLst>
          </p:cNvPr>
          <p:cNvSpPr>
            <a:spLocks noGrp="1"/>
          </p:cNvSpPr>
          <p:nvPr>
            <p:ph type="title"/>
          </p:nvPr>
        </p:nvSpPr>
        <p:spPr>
          <a:xfrm>
            <a:off x="467138" y="871323"/>
            <a:ext cx="11257722" cy="1325563"/>
          </a:xfrm>
        </p:spPr>
        <p:txBody>
          <a:bodyPr/>
          <a:lstStyle/>
          <a:p>
            <a:pPr algn="ctr"/>
            <a:r>
              <a:rPr lang="en-US" dirty="0" err="1"/>
              <a:t>Forhåndsstemming</a:t>
            </a:r>
            <a:r>
              <a:rPr lang="en-US" dirty="0"/>
              <a:t> </a:t>
            </a:r>
          </a:p>
        </p:txBody>
      </p:sp>
      <p:sp>
        <p:nvSpPr>
          <p:cNvPr id="4" name="Plassholder for dato 3">
            <a:extLst>
              <a:ext uri="{FF2B5EF4-FFF2-40B4-BE49-F238E27FC236}">
                <a16:creationId xmlns:a16="http://schemas.microsoft.com/office/drawing/2014/main" id="{E9327789-0927-B563-AE40-635A54971725}"/>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73156EEB-2628-48B3-4162-AEDD9EED3A33}"/>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9D9CB148-7C5B-68BB-ED6E-87D1E6705016}"/>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41</a:t>
            </a:fld>
            <a:endParaRPr lang="nb-NO"/>
          </a:p>
        </p:txBody>
      </p:sp>
      <p:pic>
        <p:nvPicPr>
          <p:cNvPr id="1026" name="Picture 2">
            <a:extLst>
              <a:ext uri="{FF2B5EF4-FFF2-40B4-BE49-F238E27FC236}">
                <a16:creationId xmlns:a16="http://schemas.microsoft.com/office/drawing/2014/main" id="{5F9E9C6E-DD15-CC00-BF7E-1BEDD27B7F4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l="10949" r="10950"/>
          <a:stretch/>
        </p:blipFill>
        <p:spPr bwMode="auto">
          <a:xfrm>
            <a:off x="467140" y="2196886"/>
            <a:ext cx="5552661" cy="3892488"/>
          </a:xfrm>
          <a:prstGeom prst="rect">
            <a:avLst/>
          </a:prstGeom>
          <a:solidFill>
            <a:srgbClr val="FFFFFF"/>
          </a:solidFill>
        </p:spPr>
      </p:pic>
      <p:sp>
        <p:nvSpPr>
          <p:cNvPr id="1036" name="Content Placeholder 6">
            <a:extLst>
              <a:ext uri="{FF2B5EF4-FFF2-40B4-BE49-F238E27FC236}">
                <a16:creationId xmlns:a16="http://schemas.microsoft.com/office/drawing/2014/main" id="{A6E144CC-C03B-ECB3-442D-7DBBE57C3ACB}"/>
              </a:ext>
            </a:extLst>
          </p:cNvPr>
          <p:cNvSpPr>
            <a:spLocks noGrp="1"/>
          </p:cNvSpPr>
          <p:nvPr>
            <p:ph sz="quarter" idx="14"/>
          </p:nvPr>
        </p:nvSpPr>
        <p:spPr>
          <a:xfrm>
            <a:off x="6200775" y="2492161"/>
            <a:ext cx="5552661" cy="3892488"/>
          </a:xfrm>
        </p:spPr>
        <p:txBody>
          <a:bodyPr vert="horz" lIns="91440" tIns="45720" rIns="91440" bIns="45720" rtlCol="0" anchor="t">
            <a:normAutofit fontScale="92500" lnSpcReduction="20000"/>
          </a:bodyPr>
          <a:lstStyle/>
          <a:p>
            <a:r>
              <a:rPr lang="en-US" dirty="0"/>
              <a:t>11. august </a:t>
            </a:r>
          </a:p>
          <a:p>
            <a:r>
              <a:rPr lang="en-US" dirty="0"/>
              <a:t>To </a:t>
            </a:r>
            <a:r>
              <a:rPr lang="en-US" err="1"/>
              <a:t>stemmemottakere</a:t>
            </a:r>
            <a:r>
              <a:rPr lang="en-US" dirty="0"/>
              <a:t> </a:t>
            </a:r>
          </a:p>
          <a:p>
            <a:r>
              <a:rPr lang="en-US" err="1"/>
              <a:t>Velgere</a:t>
            </a:r>
            <a:r>
              <a:rPr lang="en-US" dirty="0"/>
              <a:t> </a:t>
            </a:r>
            <a:r>
              <a:rPr lang="en-US" err="1"/>
              <a:t>som</a:t>
            </a:r>
            <a:r>
              <a:rPr lang="en-US" dirty="0"/>
              <a:t> stemmer </a:t>
            </a:r>
            <a:r>
              <a:rPr lang="en-US" err="1"/>
              <a:t>i</a:t>
            </a:r>
            <a:r>
              <a:rPr lang="en-US" dirty="0"/>
              <a:t> </a:t>
            </a:r>
            <a:r>
              <a:rPr lang="en-US" err="1"/>
              <a:t>hjemkommunen</a:t>
            </a:r>
            <a:r>
              <a:rPr lang="en-US" dirty="0"/>
              <a:t> </a:t>
            </a:r>
            <a:endParaRPr lang="en-US"/>
          </a:p>
          <a:p>
            <a:r>
              <a:rPr lang="en-US" dirty="0" err="1"/>
              <a:t>Velgere</a:t>
            </a:r>
            <a:r>
              <a:rPr lang="en-US" dirty="0"/>
              <a:t> </a:t>
            </a:r>
            <a:r>
              <a:rPr lang="en-US" dirty="0" err="1"/>
              <a:t>som</a:t>
            </a:r>
            <a:r>
              <a:rPr lang="en-US" dirty="0"/>
              <a:t> stemmer </a:t>
            </a:r>
            <a:r>
              <a:rPr lang="en-US" dirty="0" err="1"/>
              <a:t>utenfor</a:t>
            </a:r>
            <a:r>
              <a:rPr lang="en-US" dirty="0"/>
              <a:t> </a:t>
            </a:r>
            <a:r>
              <a:rPr lang="en-US" dirty="0" err="1"/>
              <a:t>hjemkommunen</a:t>
            </a:r>
            <a:endParaRPr lang="en-US" dirty="0"/>
          </a:p>
          <a:p>
            <a:r>
              <a:rPr lang="en-US" dirty="0"/>
              <a:t>Helse- </a:t>
            </a:r>
            <a:r>
              <a:rPr lang="en-US" dirty="0" err="1"/>
              <a:t>og</a:t>
            </a:r>
            <a:r>
              <a:rPr lang="en-US" dirty="0"/>
              <a:t> </a:t>
            </a:r>
            <a:r>
              <a:rPr lang="en-US" dirty="0" err="1"/>
              <a:t>omsorgsinstitusjoner</a:t>
            </a:r>
            <a:r>
              <a:rPr lang="en-US" dirty="0"/>
              <a:t> </a:t>
            </a:r>
          </a:p>
          <a:p>
            <a:r>
              <a:rPr lang="en-US" dirty="0" err="1"/>
              <a:t>Ambulerende</a:t>
            </a:r>
            <a:r>
              <a:rPr lang="en-US" dirty="0"/>
              <a:t> stemming </a:t>
            </a:r>
          </a:p>
          <a:p>
            <a:r>
              <a:rPr lang="en-US" dirty="0" err="1"/>
              <a:t>Utenriksstemming</a:t>
            </a:r>
            <a:r>
              <a:rPr lang="en-US" dirty="0"/>
              <a:t> </a:t>
            </a:r>
          </a:p>
          <a:p>
            <a:r>
              <a:rPr lang="en-US" dirty="0" err="1"/>
              <a:t>Registrering</a:t>
            </a:r>
            <a:r>
              <a:rPr lang="en-US" dirty="0"/>
              <a:t> av </a:t>
            </a:r>
            <a:r>
              <a:rPr lang="en-US" dirty="0" err="1"/>
              <a:t>konvoluttstemmer</a:t>
            </a:r>
            <a:r>
              <a:rPr lang="en-US" dirty="0"/>
              <a:t> </a:t>
            </a:r>
          </a:p>
          <a:p>
            <a:endParaRPr lang="en-US" dirty="0"/>
          </a:p>
          <a:p>
            <a:endParaRPr lang="en-US" dirty="0"/>
          </a:p>
          <a:p>
            <a:endParaRPr lang="en-US"/>
          </a:p>
        </p:txBody>
      </p:sp>
      <p:sp>
        <p:nvSpPr>
          <p:cNvPr id="2" name="TekstSylinder 1">
            <a:extLst>
              <a:ext uri="{FF2B5EF4-FFF2-40B4-BE49-F238E27FC236}">
                <a16:creationId xmlns:a16="http://schemas.microsoft.com/office/drawing/2014/main" id="{8668AC38-EFDC-963D-01E4-7571A65441A8}"/>
              </a:ext>
            </a:extLst>
          </p:cNvPr>
          <p:cNvSpPr txBox="1"/>
          <p:nvPr/>
        </p:nvSpPr>
        <p:spPr>
          <a:xfrm>
            <a:off x="466725" y="5721061"/>
            <a:ext cx="2463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solidFill>
                  <a:schemeClr val="bg1"/>
                </a:solidFill>
                <a:cs typeface="Arial"/>
              </a:rPr>
              <a:t>Foto: Valgdirektoratet</a:t>
            </a:r>
            <a:r>
              <a:rPr lang="nb-NO" dirty="0">
                <a:cs typeface="Arial"/>
              </a:rPr>
              <a:t> </a:t>
            </a:r>
            <a:endParaRPr lang="nb-NO" dirty="0"/>
          </a:p>
        </p:txBody>
      </p:sp>
    </p:spTree>
    <p:extLst>
      <p:ext uri="{BB962C8B-B14F-4D97-AF65-F5344CB8AC3E}">
        <p14:creationId xmlns:p14="http://schemas.microsoft.com/office/powerpoint/2010/main" val="124690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anim calcmode="lin" valueType="num">
                                      <p:cBhvr additive="base">
                                        <p:cTn id="7" dur="500" fill="hold"/>
                                        <p:tgtEl>
                                          <p:spTgt spid="10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36">
                                            <p:txEl>
                                              <p:pRg st="1" end="1"/>
                                            </p:txEl>
                                          </p:spTgt>
                                        </p:tgtEl>
                                        <p:attrNameLst>
                                          <p:attrName>style.visibility</p:attrName>
                                        </p:attrNameLst>
                                      </p:cBhvr>
                                      <p:to>
                                        <p:strVal val="visible"/>
                                      </p:to>
                                    </p:set>
                                    <p:anim calcmode="lin" valueType="num">
                                      <p:cBhvr additive="base">
                                        <p:cTn id="13" dur="500" fill="hold"/>
                                        <p:tgtEl>
                                          <p:spTgt spid="10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6">
                                            <p:txEl>
                                              <p:pRg st="2" end="2"/>
                                            </p:txEl>
                                          </p:spTgt>
                                        </p:tgtEl>
                                        <p:attrNameLst>
                                          <p:attrName>style.visibility</p:attrName>
                                        </p:attrNameLst>
                                      </p:cBhvr>
                                      <p:to>
                                        <p:strVal val="visible"/>
                                      </p:to>
                                    </p:set>
                                    <p:anim calcmode="lin" valueType="num">
                                      <p:cBhvr additive="base">
                                        <p:cTn id="19" dur="500" fill="hold"/>
                                        <p:tgtEl>
                                          <p:spTgt spid="10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36">
                                            <p:txEl>
                                              <p:pRg st="3" end="3"/>
                                            </p:txEl>
                                          </p:spTgt>
                                        </p:tgtEl>
                                        <p:attrNameLst>
                                          <p:attrName>style.visibility</p:attrName>
                                        </p:attrNameLst>
                                      </p:cBhvr>
                                      <p:to>
                                        <p:strVal val="visible"/>
                                      </p:to>
                                    </p:set>
                                    <p:anim calcmode="lin" valueType="num">
                                      <p:cBhvr additive="base">
                                        <p:cTn id="25" dur="500" fill="hold"/>
                                        <p:tgtEl>
                                          <p:spTgt spid="103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36">
                                            <p:txEl>
                                              <p:pRg st="4" end="4"/>
                                            </p:txEl>
                                          </p:spTgt>
                                        </p:tgtEl>
                                        <p:attrNameLst>
                                          <p:attrName>style.visibility</p:attrName>
                                        </p:attrNameLst>
                                      </p:cBhvr>
                                      <p:to>
                                        <p:strVal val="visible"/>
                                      </p:to>
                                    </p:set>
                                    <p:anim calcmode="lin" valueType="num">
                                      <p:cBhvr additive="base">
                                        <p:cTn id="31" dur="500" fill="hold"/>
                                        <p:tgtEl>
                                          <p:spTgt spid="103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36">
                                            <p:txEl>
                                              <p:pRg st="5" end="5"/>
                                            </p:txEl>
                                          </p:spTgt>
                                        </p:tgtEl>
                                        <p:attrNameLst>
                                          <p:attrName>style.visibility</p:attrName>
                                        </p:attrNameLst>
                                      </p:cBhvr>
                                      <p:to>
                                        <p:strVal val="visible"/>
                                      </p:to>
                                    </p:set>
                                    <p:anim calcmode="lin" valueType="num">
                                      <p:cBhvr additive="base">
                                        <p:cTn id="37" dur="500" fill="hold"/>
                                        <p:tgtEl>
                                          <p:spTgt spid="103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36">
                                            <p:txEl>
                                              <p:pRg st="6" end="6"/>
                                            </p:txEl>
                                          </p:spTgt>
                                        </p:tgtEl>
                                        <p:attrNameLst>
                                          <p:attrName>style.visibility</p:attrName>
                                        </p:attrNameLst>
                                      </p:cBhvr>
                                      <p:to>
                                        <p:strVal val="visible"/>
                                      </p:to>
                                    </p:set>
                                    <p:anim calcmode="lin" valueType="num">
                                      <p:cBhvr additive="base">
                                        <p:cTn id="43" dur="500" fill="hold"/>
                                        <p:tgtEl>
                                          <p:spTgt spid="103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36">
                                            <p:txEl>
                                              <p:pRg st="7" end="7"/>
                                            </p:txEl>
                                          </p:spTgt>
                                        </p:tgtEl>
                                        <p:attrNameLst>
                                          <p:attrName>style.visibility</p:attrName>
                                        </p:attrNameLst>
                                      </p:cBhvr>
                                      <p:to>
                                        <p:strVal val="visible"/>
                                      </p:to>
                                    </p:set>
                                    <p:anim calcmode="lin" valueType="num">
                                      <p:cBhvr additive="base">
                                        <p:cTn id="49" dur="500" fill="hold"/>
                                        <p:tgtEl>
                                          <p:spTgt spid="103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13895143-B5DB-63DE-252A-3188FA5E2AE8}"/>
              </a:ext>
            </a:extLst>
          </p:cNvPr>
          <p:cNvPicPr>
            <a:picLocks noGrp="1" noChangeAspect="1"/>
          </p:cNvPicPr>
          <p:nvPr>
            <p:ph type="pic" sz="quarter" idx="15"/>
          </p:nvPr>
        </p:nvPicPr>
        <p:blipFill>
          <a:blip r:embed="rId3"/>
          <a:srcRect t="18003"/>
          <a:stretch/>
        </p:blipFill>
        <p:spPr>
          <a:xfrm>
            <a:off x="1" y="10"/>
            <a:ext cx="12192000" cy="6673016"/>
          </a:xfrm>
          <a:noFill/>
        </p:spPr>
      </p:pic>
      <p:sp>
        <p:nvSpPr>
          <p:cNvPr id="27" name="Title 2">
            <a:extLst>
              <a:ext uri="{FF2B5EF4-FFF2-40B4-BE49-F238E27FC236}">
                <a16:creationId xmlns:a16="http://schemas.microsoft.com/office/drawing/2014/main" id="{2F71D1E9-C15F-EDAF-7E3D-07DBDA55079A}"/>
              </a:ext>
            </a:extLst>
          </p:cNvPr>
          <p:cNvSpPr>
            <a:spLocks noGrp="1"/>
          </p:cNvSpPr>
          <p:nvPr>
            <p:ph type="ctrTitle"/>
          </p:nvPr>
        </p:nvSpPr>
        <p:spPr>
          <a:xfrm>
            <a:off x="467139" y="4914670"/>
            <a:ext cx="11257722" cy="1170230"/>
          </a:xfrm>
        </p:spPr>
        <p:txBody>
          <a:bodyPr/>
          <a:lstStyle/>
          <a:p>
            <a:pPr algn="ctr"/>
            <a:r>
              <a:rPr lang="en-US" dirty="0" err="1"/>
              <a:t>Veiledning</a:t>
            </a:r>
            <a:r>
              <a:rPr lang="en-US" dirty="0"/>
              <a:t> </a:t>
            </a:r>
            <a:r>
              <a:rPr lang="en-US" dirty="0" err="1"/>
              <a:t>og</a:t>
            </a:r>
            <a:r>
              <a:rPr lang="en-US" dirty="0"/>
              <a:t> </a:t>
            </a:r>
            <a:r>
              <a:rPr lang="en-US" dirty="0" err="1"/>
              <a:t>assistanse</a:t>
            </a:r>
            <a:endParaRPr lang="en-US" dirty="0"/>
          </a:p>
        </p:txBody>
      </p:sp>
      <p:sp>
        <p:nvSpPr>
          <p:cNvPr id="4" name="Plassholder for dato 3">
            <a:extLst>
              <a:ext uri="{FF2B5EF4-FFF2-40B4-BE49-F238E27FC236}">
                <a16:creationId xmlns:a16="http://schemas.microsoft.com/office/drawing/2014/main" id="{6B27864E-9E84-2EFF-9272-153131EF9D14}"/>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AC0F0793-36DE-5C88-3CBD-800FC18727A0}"/>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16972040-0454-A2CE-5CCC-3D4F90195C99}"/>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42</a:t>
            </a:fld>
            <a:endParaRPr lang="nb-NO"/>
          </a:p>
        </p:txBody>
      </p:sp>
      <p:sp>
        <p:nvSpPr>
          <p:cNvPr id="29" name="Text Placeholder 6">
            <a:extLst>
              <a:ext uri="{FF2B5EF4-FFF2-40B4-BE49-F238E27FC236}">
                <a16:creationId xmlns:a16="http://schemas.microsoft.com/office/drawing/2014/main" id="{5D997CE7-37E7-D8F7-5006-C80C56C47E59}"/>
              </a:ext>
            </a:extLst>
          </p:cNvPr>
          <p:cNvSpPr>
            <a:spLocks noGrp="1"/>
          </p:cNvSpPr>
          <p:nvPr>
            <p:ph type="body" sz="quarter" idx="16"/>
          </p:nvPr>
        </p:nvSpPr>
        <p:spPr>
          <a:xfrm>
            <a:off x="467138" y="401310"/>
            <a:ext cx="1821851" cy="358927"/>
          </a:xfrm>
        </p:spPr>
        <p:txBody>
          <a:bodyPr/>
          <a:lstStyle/>
          <a:p>
            <a:endParaRPr lang="en-US"/>
          </a:p>
        </p:txBody>
      </p:sp>
      <p:sp>
        <p:nvSpPr>
          <p:cNvPr id="2" name="TekstSylinder 1">
            <a:extLst>
              <a:ext uri="{FF2B5EF4-FFF2-40B4-BE49-F238E27FC236}">
                <a16:creationId xmlns:a16="http://schemas.microsoft.com/office/drawing/2014/main" id="{E00BEDE7-013D-D813-1E08-C627E8BBE02B}"/>
              </a:ext>
            </a:extLst>
          </p:cNvPr>
          <p:cNvSpPr txBox="1"/>
          <p:nvPr/>
        </p:nvSpPr>
        <p:spPr>
          <a:xfrm>
            <a:off x="10416886" y="155863"/>
            <a:ext cx="15672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cs typeface="Arial"/>
              </a:rPr>
              <a:t>Foto: Valgdirektoratet </a:t>
            </a:r>
            <a:endParaRPr lang="nb-NO" sz="1000" dirty="0"/>
          </a:p>
        </p:txBody>
      </p:sp>
    </p:spTree>
    <p:extLst>
      <p:ext uri="{BB962C8B-B14F-4D97-AF65-F5344CB8AC3E}">
        <p14:creationId xmlns:p14="http://schemas.microsoft.com/office/powerpoint/2010/main" val="47558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t="-10000" b="-10000"/>
          </a:stretch>
        </a:blipFill>
        <a:effectLst/>
      </p:bgPr>
    </p:bg>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2F71D1E9-C15F-EDAF-7E3D-07DBDA55079A}"/>
              </a:ext>
            </a:extLst>
          </p:cNvPr>
          <p:cNvSpPr>
            <a:spLocks noGrp="1"/>
          </p:cNvSpPr>
          <p:nvPr>
            <p:ph type="ctrTitle"/>
          </p:nvPr>
        </p:nvSpPr>
        <p:spPr>
          <a:xfrm>
            <a:off x="467139" y="3428770"/>
            <a:ext cx="11257722" cy="1170230"/>
          </a:xfrm>
        </p:spPr>
        <p:txBody>
          <a:bodyPr/>
          <a:lstStyle/>
          <a:p>
            <a:pPr algn="ctr"/>
            <a:r>
              <a:rPr lang="en-US" dirty="0" err="1"/>
              <a:t>Oppbevaring</a:t>
            </a:r>
            <a:r>
              <a:rPr lang="en-US" dirty="0"/>
              <a:t> av </a:t>
            </a:r>
            <a:r>
              <a:rPr lang="en-US" dirty="0" err="1"/>
              <a:t>valgmateriell</a:t>
            </a:r>
          </a:p>
        </p:txBody>
      </p:sp>
      <p:sp>
        <p:nvSpPr>
          <p:cNvPr id="4" name="Plassholder for dato 3">
            <a:extLst>
              <a:ext uri="{FF2B5EF4-FFF2-40B4-BE49-F238E27FC236}">
                <a16:creationId xmlns:a16="http://schemas.microsoft.com/office/drawing/2014/main" id="{6B27864E-9E84-2EFF-9272-153131EF9D14}"/>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AC0F0793-36DE-5C88-3CBD-800FC18727A0}"/>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16972040-0454-A2CE-5CCC-3D4F90195C99}"/>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43</a:t>
            </a:fld>
            <a:endParaRPr lang="nb-NO"/>
          </a:p>
        </p:txBody>
      </p:sp>
      <p:sp>
        <p:nvSpPr>
          <p:cNvPr id="29" name="Text Placeholder 6">
            <a:extLst>
              <a:ext uri="{FF2B5EF4-FFF2-40B4-BE49-F238E27FC236}">
                <a16:creationId xmlns:a16="http://schemas.microsoft.com/office/drawing/2014/main" id="{5D997CE7-37E7-D8F7-5006-C80C56C47E59}"/>
              </a:ext>
            </a:extLst>
          </p:cNvPr>
          <p:cNvSpPr>
            <a:spLocks noGrp="1"/>
          </p:cNvSpPr>
          <p:nvPr>
            <p:ph type="body" sz="quarter" idx="16"/>
          </p:nvPr>
        </p:nvSpPr>
        <p:spPr>
          <a:xfrm>
            <a:off x="467138" y="401310"/>
            <a:ext cx="1821851" cy="358927"/>
          </a:xfrm>
        </p:spPr>
        <p:txBody>
          <a:bodyPr/>
          <a:lstStyle/>
          <a:p>
            <a:endParaRPr lang="en-US"/>
          </a:p>
        </p:txBody>
      </p:sp>
    </p:spTree>
    <p:extLst>
      <p:ext uri="{BB962C8B-B14F-4D97-AF65-F5344CB8AC3E}">
        <p14:creationId xmlns:p14="http://schemas.microsoft.com/office/powerpoint/2010/main" val="2339416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Valgdag</a:t>
            </a:r>
          </a:p>
        </p:txBody>
      </p:sp>
      <p:sp>
        <p:nvSpPr>
          <p:cNvPr id="3" name="Plassholder for tekst 2">
            <a:extLst>
              <a:ext uri="{FF2B5EF4-FFF2-40B4-BE49-F238E27FC236}">
                <a16:creationId xmlns:a16="http://schemas.microsoft.com/office/drawing/2014/main" id="{9E69859B-0F2F-4040-B061-035D9440160D}"/>
              </a:ext>
            </a:extLst>
          </p:cNvPr>
          <p:cNvSpPr>
            <a:spLocks noGrp="1"/>
          </p:cNvSpPr>
          <p:nvPr>
            <p:ph type="body" idx="1"/>
          </p:nvPr>
        </p:nvSpPr>
        <p:spPr/>
        <p:txBody>
          <a:bodyPr vert="horz" lIns="91440" tIns="45720" rIns="91440" bIns="45720" rtlCol="0" anchor="t">
            <a:normAutofit/>
          </a:bodyPr>
          <a:lstStyle/>
          <a:p>
            <a:endParaRPr lang="nb-NO" dirty="0"/>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cs typeface="Arial"/>
              </a:rPr>
              <a:t>Valgkonferansen 2025</a:t>
            </a:r>
            <a:endParaRPr lang="nb-NO" dirty="0">
              <a:ea typeface="+mn-lt"/>
              <a:cs typeface="+mn-lt"/>
            </a:endParaRPr>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44</a:t>
            </a:fld>
            <a:endParaRPr lang="nb-NO"/>
          </a:p>
        </p:txBody>
      </p:sp>
    </p:spTree>
    <p:extLst>
      <p:ext uri="{BB962C8B-B14F-4D97-AF65-F5344CB8AC3E}">
        <p14:creationId xmlns:p14="http://schemas.microsoft.com/office/powerpoint/2010/main" val="511831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1B2DE2-00A2-D124-3703-1285F28639A1}"/>
              </a:ext>
            </a:extLst>
          </p:cNvPr>
          <p:cNvSpPr>
            <a:spLocks noGrp="1"/>
          </p:cNvSpPr>
          <p:nvPr>
            <p:ph type="title"/>
          </p:nvPr>
        </p:nvSpPr>
        <p:spPr/>
        <p:txBody>
          <a:bodyPr/>
          <a:lstStyle/>
          <a:p>
            <a:r>
              <a:rPr lang="nb-NO" dirty="0"/>
              <a:t>Stemming på valgdagen</a:t>
            </a:r>
          </a:p>
        </p:txBody>
      </p:sp>
      <p:sp>
        <p:nvSpPr>
          <p:cNvPr id="3" name="Plassholder for innhold 2">
            <a:extLst>
              <a:ext uri="{FF2B5EF4-FFF2-40B4-BE49-F238E27FC236}">
                <a16:creationId xmlns:a16="http://schemas.microsoft.com/office/drawing/2014/main" id="{8FCD2866-BF09-1D4F-07B7-DCB2D6F77FA1}"/>
              </a:ext>
            </a:extLst>
          </p:cNvPr>
          <p:cNvSpPr>
            <a:spLocks noGrp="1"/>
          </p:cNvSpPr>
          <p:nvPr>
            <p:ph sz="quarter" idx="12"/>
          </p:nvPr>
        </p:nvSpPr>
        <p:spPr>
          <a:xfrm>
            <a:off x="467139" y="2206412"/>
            <a:ext cx="6419022" cy="3780266"/>
          </a:xfrm>
        </p:spPr>
        <p:txBody>
          <a:bodyPr vert="horz" lIns="91440" tIns="45720" rIns="91440" bIns="45720" rtlCol="0" anchor="t">
            <a:normAutofit/>
          </a:bodyPr>
          <a:lstStyle/>
          <a:p>
            <a:pPr marL="0" indent="0">
              <a:buNone/>
            </a:pPr>
            <a:endParaRPr lang="nb-NO" dirty="0"/>
          </a:p>
          <a:p>
            <a:pPr lvl="1"/>
            <a:r>
              <a:rPr lang="nb-NO" dirty="0">
                <a:cs typeface="Arial"/>
              </a:rPr>
              <a:t>Leder og nestleder har overordnet ansvar i valglokalet</a:t>
            </a:r>
            <a:endParaRPr lang="nb-NO" dirty="0"/>
          </a:p>
          <a:p>
            <a:pPr lvl="1"/>
            <a:r>
              <a:rPr lang="nb-NO" dirty="0"/>
              <a:t>Alle velgere må stemme i sin hjemkommune</a:t>
            </a:r>
            <a:endParaRPr lang="nb-NO" dirty="0">
              <a:cs typeface="Arial"/>
            </a:endParaRPr>
          </a:p>
          <a:p>
            <a:pPr lvl="1"/>
            <a:r>
              <a:rPr lang="nb-NO" dirty="0"/>
              <a:t>Stemmegivningene legges rett i urne, med noen unntak</a:t>
            </a:r>
            <a:endParaRPr lang="nb-NO">
              <a:cs typeface="Arial" panose="020B0604020202020204"/>
            </a:endParaRPr>
          </a:p>
          <a:p>
            <a:pPr lvl="2"/>
            <a:endParaRPr lang="nb-NO" dirty="0"/>
          </a:p>
        </p:txBody>
      </p:sp>
      <p:sp>
        <p:nvSpPr>
          <p:cNvPr id="4" name="Plassholder for dato 3">
            <a:extLst>
              <a:ext uri="{FF2B5EF4-FFF2-40B4-BE49-F238E27FC236}">
                <a16:creationId xmlns:a16="http://schemas.microsoft.com/office/drawing/2014/main" id="{D2436EA2-083D-F412-2ACC-EEF2C65844CB}"/>
              </a:ext>
            </a:extLst>
          </p:cNvPr>
          <p:cNvSpPr>
            <a:spLocks noGrp="1"/>
          </p:cNvSpPr>
          <p:nvPr>
            <p:ph type="dt" sz="half" idx="13"/>
          </p:nvPr>
        </p:nvSpPr>
        <p:spPr/>
        <p:txBody>
          <a:bodyPr/>
          <a:lstStyle/>
          <a:p>
            <a:fld id="{DF83A950-9B27-0147-8959-78A35DD066F6}" type="datetime1">
              <a:rPr lang="nb-NO" smtClean="0"/>
              <a:pPr/>
              <a:t>24.02.2025</a:t>
            </a:fld>
            <a:endParaRPr lang="nb-NO" dirty="0"/>
          </a:p>
        </p:txBody>
      </p:sp>
      <p:sp>
        <p:nvSpPr>
          <p:cNvPr id="5" name="Plassholder for bunntekst 4">
            <a:extLst>
              <a:ext uri="{FF2B5EF4-FFF2-40B4-BE49-F238E27FC236}">
                <a16:creationId xmlns:a16="http://schemas.microsoft.com/office/drawing/2014/main" id="{7D4B587E-67D1-E310-7512-80A28345E923}"/>
              </a:ext>
            </a:extLst>
          </p:cNvPr>
          <p:cNvSpPr>
            <a:spLocks noGrp="1"/>
          </p:cNvSpPr>
          <p:nvPr>
            <p:ph type="ftr" sz="quarter" idx="14"/>
          </p:nvPr>
        </p:nvSpPr>
        <p:spPr/>
        <p:txBody>
          <a:bodyPr/>
          <a:lstStyle/>
          <a:p>
            <a:r>
              <a:rPr lang="nb-NO">
                <a:cs typeface="Arial"/>
              </a:rPr>
              <a:t>Valgkonferansen 2025</a:t>
            </a:r>
            <a:endParaRPr lang="nb-NO">
              <a:ea typeface="+mn-lt"/>
              <a:cs typeface="+mn-lt"/>
            </a:endParaRPr>
          </a:p>
        </p:txBody>
      </p:sp>
      <p:sp>
        <p:nvSpPr>
          <p:cNvPr id="6" name="Plassholder for lysbildenummer 5">
            <a:extLst>
              <a:ext uri="{FF2B5EF4-FFF2-40B4-BE49-F238E27FC236}">
                <a16:creationId xmlns:a16="http://schemas.microsoft.com/office/drawing/2014/main" id="{0F2292B0-8541-475B-11F3-65713F4C5F66}"/>
              </a:ext>
            </a:extLst>
          </p:cNvPr>
          <p:cNvSpPr>
            <a:spLocks noGrp="1"/>
          </p:cNvSpPr>
          <p:nvPr>
            <p:ph type="sldNum" sz="quarter" idx="15"/>
          </p:nvPr>
        </p:nvSpPr>
        <p:spPr/>
        <p:txBody>
          <a:bodyPr/>
          <a:lstStyle/>
          <a:p>
            <a:fld id="{1B848CFE-08FE-654C-8A49-98896CE6F7B5}" type="slidenum">
              <a:rPr lang="nb-NO" smtClean="0"/>
              <a:pPr/>
              <a:t>45</a:t>
            </a:fld>
            <a:endParaRPr lang="nb-NO" dirty="0"/>
          </a:p>
        </p:txBody>
      </p:sp>
      <p:pic>
        <p:nvPicPr>
          <p:cNvPr id="7" name="Bilde 6" descr="Et bilde som inneholder klær, stående, mann, Bukser&#10;&#10;Automatisk generert beskrivelse">
            <a:extLst>
              <a:ext uri="{FF2B5EF4-FFF2-40B4-BE49-F238E27FC236}">
                <a16:creationId xmlns:a16="http://schemas.microsoft.com/office/drawing/2014/main" id="{9D001160-F8F4-2E16-FAAA-355E163BE8D7}"/>
              </a:ext>
            </a:extLst>
          </p:cNvPr>
          <p:cNvPicPr>
            <a:picLocks noChangeAspect="1"/>
          </p:cNvPicPr>
          <p:nvPr/>
        </p:nvPicPr>
        <p:blipFill>
          <a:blip r:embed="rId3"/>
          <a:stretch>
            <a:fillRect/>
          </a:stretch>
        </p:blipFill>
        <p:spPr>
          <a:xfrm>
            <a:off x="6648450" y="866775"/>
            <a:ext cx="5400675" cy="5372100"/>
          </a:xfrm>
          <a:prstGeom prst="rect">
            <a:avLst/>
          </a:prstGeom>
        </p:spPr>
      </p:pic>
    </p:spTree>
    <p:extLst>
      <p:ext uri="{BB962C8B-B14F-4D97-AF65-F5344CB8AC3E}">
        <p14:creationId xmlns:p14="http://schemas.microsoft.com/office/powerpoint/2010/main" val="325128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7D5BC19-07B0-3552-4834-27B0027A84D1}"/>
              </a:ext>
            </a:extLst>
          </p:cNvPr>
          <p:cNvSpPr>
            <a:spLocks noGrp="1"/>
          </p:cNvSpPr>
          <p:nvPr>
            <p:ph type="title"/>
          </p:nvPr>
        </p:nvSpPr>
        <p:spPr>
          <a:xfrm>
            <a:off x="5170393" y="1046695"/>
            <a:ext cx="6648035" cy="1325563"/>
          </a:xfrm>
        </p:spPr>
        <p:txBody>
          <a:bodyPr>
            <a:normAutofit/>
          </a:bodyPr>
          <a:lstStyle/>
          <a:p>
            <a:pPr algn="ctr"/>
            <a:r>
              <a:rPr lang="en-US" sz="4000" dirty="0"/>
              <a:t>I </a:t>
            </a:r>
            <a:r>
              <a:rPr lang="en-US" sz="4000" dirty="0" err="1"/>
              <a:t>valglokalet</a:t>
            </a:r>
            <a:r>
              <a:rPr lang="en-US" sz="4000" dirty="0"/>
              <a:t> </a:t>
            </a:r>
            <a:r>
              <a:rPr lang="en-US" sz="4000" dirty="0" err="1"/>
              <a:t>på</a:t>
            </a:r>
            <a:r>
              <a:rPr lang="en-US" sz="4000" dirty="0"/>
              <a:t> </a:t>
            </a:r>
            <a:r>
              <a:rPr lang="en-US" sz="4000" dirty="0" err="1"/>
              <a:t>valgdagen</a:t>
            </a:r>
            <a:endParaRPr lang="en-US" sz="4000" dirty="0"/>
          </a:p>
        </p:txBody>
      </p:sp>
      <p:sp>
        <p:nvSpPr>
          <p:cNvPr id="4" name="Plassholder for dato 3">
            <a:extLst>
              <a:ext uri="{FF2B5EF4-FFF2-40B4-BE49-F238E27FC236}">
                <a16:creationId xmlns:a16="http://schemas.microsoft.com/office/drawing/2014/main" id="{456E63C9-D87C-3287-AC33-69462853A455}"/>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25.02.2025</a:t>
            </a:fld>
            <a:endParaRPr lang="nb-NO"/>
          </a:p>
        </p:txBody>
      </p:sp>
      <p:sp>
        <p:nvSpPr>
          <p:cNvPr id="5" name="Plassholder for bunntekst 4">
            <a:extLst>
              <a:ext uri="{FF2B5EF4-FFF2-40B4-BE49-F238E27FC236}">
                <a16:creationId xmlns:a16="http://schemas.microsoft.com/office/drawing/2014/main" id="{A19B0B14-C222-949C-0C1F-2229C0F11B7E}"/>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BA8A597C-690C-B841-2CAC-356E3618707D}"/>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46</a:t>
            </a:fld>
            <a:endParaRPr lang="nb-NO"/>
          </a:p>
        </p:txBody>
      </p:sp>
      <p:pic>
        <p:nvPicPr>
          <p:cNvPr id="9" name="Plassholder for bilde 8" descr="Et bilde som inneholder sirkel, Grafikk, kreativitet, tegnefilm&#10;&#10;Automatisk generert beskrivelse">
            <a:extLst>
              <a:ext uri="{FF2B5EF4-FFF2-40B4-BE49-F238E27FC236}">
                <a16:creationId xmlns:a16="http://schemas.microsoft.com/office/drawing/2014/main" id="{17A5A41B-E9FA-A843-F243-81A5A1D4FA97}"/>
              </a:ext>
            </a:extLst>
          </p:cNvPr>
          <p:cNvPicPr>
            <a:picLocks noGrp="1" noChangeAspect="1"/>
          </p:cNvPicPr>
          <p:nvPr>
            <p:ph sz="quarter" idx="13"/>
          </p:nvPr>
        </p:nvPicPr>
        <p:blipFill>
          <a:blip r:embed="rId3"/>
          <a:stretch>
            <a:fillRect/>
          </a:stretch>
        </p:blipFill>
        <p:spPr>
          <a:xfrm>
            <a:off x="1068626" y="1534104"/>
            <a:ext cx="3892488" cy="3892488"/>
          </a:xfrm>
          <a:noFill/>
        </p:spPr>
      </p:pic>
      <p:sp>
        <p:nvSpPr>
          <p:cNvPr id="16" name="Content Placeholder 6">
            <a:extLst>
              <a:ext uri="{FF2B5EF4-FFF2-40B4-BE49-F238E27FC236}">
                <a16:creationId xmlns:a16="http://schemas.microsoft.com/office/drawing/2014/main" id="{463D31D7-1B37-5A94-B74B-199330C15E53}"/>
              </a:ext>
            </a:extLst>
          </p:cNvPr>
          <p:cNvSpPr>
            <a:spLocks noGrp="1"/>
          </p:cNvSpPr>
          <p:nvPr>
            <p:ph sz="quarter" idx="14"/>
          </p:nvPr>
        </p:nvSpPr>
        <p:spPr>
          <a:xfrm>
            <a:off x="5398435" y="2551552"/>
            <a:ext cx="6438486" cy="2578038"/>
          </a:xfrm>
        </p:spPr>
        <p:txBody>
          <a:bodyPr vert="horz" lIns="91440" tIns="45720" rIns="91440" bIns="45720" rtlCol="0" anchor="t">
            <a:normAutofit lnSpcReduction="10000"/>
          </a:bodyPr>
          <a:lstStyle/>
          <a:p>
            <a:pPr>
              <a:lnSpc>
                <a:spcPct val="150000"/>
              </a:lnSpc>
            </a:pPr>
            <a:r>
              <a:rPr lang="en-US" sz="2400" err="1"/>
              <a:t>Veiledning</a:t>
            </a:r>
            <a:r>
              <a:rPr lang="en-US" sz="2400" dirty="0"/>
              <a:t> </a:t>
            </a:r>
            <a:r>
              <a:rPr lang="en-US" sz="2400" err="1"/>
              <a:t>og</a:t>
            </a:r>
            <a:r>
              <a:rPr lang="en-US" sz="2400" dirty="0"/>
              <a:t> </a:t>
            </a:r>
            <a:r>
              <a:rPr lang="en-US" sz="2400" err="1"/>
              <a:t>assistanse</a:t>
            </a:r>
            <a:r>
              <a:rPr lang="en-US" sz="2400" dirty="0"/>
              <a:t> </a:t>
            </a:r>
            <a:endParaRPr lang="nb-NO"/>
          </a:p>
          <a:p>
            <a:pPr>
              <a:lnSpc>
                <a:spcPct val="150000"/>
              </a:lnSpc>
            </a:pPr>
            <a:r>
              <a:rPr lang="en-US" sz="2400" err="1"/>
              <a:t>Forhindre</a:t>
            </a:r>
            <a:r>
              <a:rPr lang="en-US" sz="2400" dirty="0"/>
              <a:t> </a:t>
            </a:r>
            <a:r>
              <a:rPr lang="en-US" sz="2400" err="1"/>
              <a:t>velgerpåvirkning</a:t>
            </a:r>
            <a:r>
              <a:rPr lang="en-US" sz="2400" dirty="0"/>
              <a:t> </a:t>
            </a:r>
          </a:p>
          <a:p>
            <a:pPr>
              <a:lnSpc>
                <a:spcPct val="150000"/>
              </a:lnSpc>
            </a:pPr>
            <a:r>
              <a:rPr lang="en-US" sz="2400" err="1"/>
              <a:t>Valgobservasjon</a:t>
            </a:r>
            <a:r>
              <a:rPr lang="en-US" sz="2400" dirty="0"/>
              <a:t> </a:t>
            </a:r>
          </a:p>
          <a:p>
            <a:pPr>
              <a:lnSpc>
                <a:spcPct val="150000"/>
              </a:lnSpc>
            </a:pPr>
            <a:r>
              <a:rPr lang="en-US" sz="2400" dirty="0" err="1"/>
              <a:t>Innsyn</a:t>
            </a:r>
            <a:r>
              <a:rPr lang="en-US" sz="2400" dirty="0"/>
              <a:t> </a:t>
            </a:r>
            <a:r>
              <a:rPr lang="en-US" sz="2400" dirty="0" err="1"/>
              <a:t>i</a:t>
            </a:r>
            <a:r>
              <a:rPr lang="en-US" sz="2400" dirty="0"/>
              <a:t> </a:t>
            </a:r>
            <a:r>
              <a:rPr lang="en-US" sz="2400" dirty="0" err="1"/>
              <a:t>valgprosessen</a:t>
            </a:r>
            <a:endParaRPr lang="en-US" sz="2400" err="1"/>
          </a:p>
          <a:p>
            <a:endParaRPr lang="en-US" sz="2400" dirty="0"/>
          </a:p>
          <a:p>
            <a:endParaRPr lang="en-US" sz="2400" dirty="0"/>
          </a:p>
        </p:txBody>
      </p:sp>
    </p:spTree>
    <p:extLst>
      <p:ext uri="{BB962C8B-B14F-4D97-AF65-F5344CB8AC3E}">
        <p14:creationId xmlns:p14="http://schemas.microsoft.com/office/powerpoint/2010/main" val="5121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40C6C1-BE08-7A47-36C3-C3B2E9F5D730}"/>
              </a:ext>
            </a:extLst>
          </p:cNvPr>
          <p:cNvSpPr>
            <a:spLocks noGrp="1"/>
          </p:cNvSpPr>
          <p:nvPr>
            <p:ph type="title"/>
          </p:nvPr>
        </p:nvSpPr>
        <p:spPr>
          <a:xfrm>
            <a:off x="838613" y="957048"/>
            <a:ext cx="11257722" cy="1325563"/>
          </a:xfrm>
        </p:spPr>
        <p:txBody>
          <a:bodyPr/>
          <a:lstStyle/>
          <a:p>
            <a:r>
              <a:rPr lang="nb-NO" dirty="0"/>
              <a:t>Hva er ditt ansvar?  </a:t>
            </a:r>
          </a:p>
        </p:txBody>
      </p:sp>
      <p:sp>
        <p:nvSpPr>
          <p:cNvPr id="3" name="Plassholder for dato 2">
            <a:extLst>
              <a:ext uri="{FF2B5EF4-FFF2-40B4-BE49-F238E27FC236}">
                <a16:creationId xmlns:a16="http://schemas.microsoft.com/office/drawing/2014/main" id="{53B47AAD-FF03-A484-B2F0-F775CF1A25C1}"/>
              </a:ext>
            </a:extLst>
          </p:cNvPr>
          <p:cNvSpPr>
            <a:spLocks noGrp="1"/>
          </p:cNvSpPr>
          <p:nvPr>
            <p:ph type="dt" sz="half" idx="10"/>
          </p:nvPr>
        </p:nvSpPr>
        <p:spPr/>
        <p:txBody>
          <a:bodyPr/>
          <a:lstStyle/>
          <a:p>
            <a:fld id="{DA673DF2-BCE4-A94F-8D68-C834B7349F1B}" type="datetime1">
              <a:rPr lang="nb-NO" smtClean="0"/>
              <a:t>24.02.2025</a:t>
            </a:fld>
            <a:endParaRPr lang="nb-NO"/>
          </a:p>
        </p:txBody>
      </p:sp>
      <p:sp>
        <p:nvSpPr>
          <p:cNvPr id="4" name="Plassholder for bunntekst 3">
            <a:extLst>
              <a:ext uri="{FF2B5EF4-FFF2-40B4-BE49-F238E27FC236}">
                <a16:creationId xmlns:a16="http://schemas.microsoft.com/office/drawing/2014/main" id="{F1A52BBC-4460-5122-E65D-988657F88096}"/>
              </a:ext>
            </a:extLst>
          </p:cNvPr>
          <p:cNvSpPr>
            <a:spLocks noGrp="1"/>
          </p:cNvSpPr>
          <p:nvPr>
            <p:ph type="ftr" sz="quarter" idx="11"/>
          </p:nvPr>
        </p:nvSpPr>
        <p:spPr/>
        <p:txBody>
          <a:bodyPr/>
          <a:lstStyle/>
          <a:p>
            <a:r>
              <a:rPr lang="nb-NO"/>
              <a:t>Valgkonferansen 2025</a:t>
            </a:r>
          </a:p>
        </p:txBody>
      </p:sp>
      <p:sp>
        <p:nvSpPr>
          <p:cNvPr id="5" name="Plassholder for lysbildenummer 4">
            <a:extLst>
              <a:ext uri="{FF2B5EF4-FFF2-40B4-BE49-F238E27FC236}">
                <a16:creationId xmlns:a16="http://schemas.microsoft.com/office/drawing/2014/main" id="{63C0C5BF-B804-C83E-1B26-1A54DA036EB2}"/>
              </a:ext>
            </a:extLst>
          </p:cNvPr>
          <p:cNvSpPr>
            <a:spLocks noGrp="1"/>
          </p:cNvSpPr>
          <p:nvPr>
            <p:ph type="sldNum" sz="quarter" idx="12"/>
          </p:nvPr>
        </p:nvSpPr>
        <p:spPr/>
        <p:txBody>
          <a:bodyPr/>
          <a:lstStyle/>
          <a:p>
            <a:fld id="{1B848CFE-08FE-654C-8A49-98896CE6F7B5}" type="slidenum">
              <a:rPr lang="nb-NO" smtClean="0"/>
              <a:t>47</a:t>
            </a:fld>
            <a:endParaRPr lang="nb-NO"/>
          </a:p>
        </p:txBody>
      </p:sp>
      <p:pic>
        <p:nvPicPr>
          <p:cNvPr id="8" name="Plassholder for innhold 7" descr="Et bilde som inneholder appelsin, tegnefilm, design&#10;&#10;Automatisk generert beskrivelse">
            <a:extLst>
              <a:ext uri="{FF2B5EF4-FFF2-40B4-BE49-F238E27FC236}">
                <a16:creationId xmlns:a16="http://schemas.microsoft.com/office/drawing/2014/main" id="{0315160A-72A1-A0B5-B0D0-CCC7E3862875}"/>
              </a:ext>
            </a:extLst>
          </p:cNvPr>
          <p:cNvPicPr>
            <a:picLocks noGrp="1" noChangeAspect="1"/>
          </p:cNvPicPr>
          <p:nvPr>
            <p:ph sz="quarter" idx="14"/>
          </p:nvPr>
        </p:nvPicPr>
        <p:blipFill>
          <a:blip r:embed="rId3"/>
          <a:stretch>
            <a:fillRect/>
          </a:stretch>
        </p:blipFill>
        <p:spPr>
          <a:xfrm>
            <a:off x="7157830" y="1542805"/>
            <a:ext cx="4114800" cy="4114800"/>
          </a:xfrm>
        </p:spPr>
      </p:pic>
      <p:sp>
        <p:nvSpPr>
          <p:cNvPr id="9" name="TekstSylinder 8">
            <a:extLst>
              <a:ext uri="{FF2B5EF4-FFF2-40B4-BE49-F238E27FC236}">
                <a16:creationId xmlns:a16="http://schemas.microsoft.com/office/drawing/2014/main" id="{B16B4073-1ED5-6A17-3147-890A69F123E9}"/>
              </a:ext>
            </a:extLst>
          </p:cNvPr>
          <p:cNvSpPr txBox="1"/>
          <p:nvPr/>
        </p:nvSpPr>
        <p:spPr>
          <a:xfrm>
            <a:off x="910070" y="2295524"/>
            <a:ext cx="573837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2400" dirty="0">
              <a:cs typeface="Arial" panose="020B0604020202020204"/>
            </a:endParaRPr>
          </a:p>
          <a:p>
            <a:pPr marL="285750" indent="-285750">
              <a:lnSpc>
                <a:spcPct val="150000"/>
              </a:lnSpc>
              <a:buFont typeface="Arial"/>
              <a:buChar char="•"/>
            </a:pPr>
            <a:r>
              <a:rPr lang="nb-NO" sz="2400" dirty="0">
                <a:cs typeface="Arial" panose="020B0604020202020204"/>
              </a:rPr>
              <a:t>Tilrettelegge for valgobservasjon </a:t>
            </a:r>
          </a:p>
          <a:p>
            <a:pPr marL="285750" indent="-285750">
              <a:lnSpc>
                <a:spcPct val="150000"/>
              </a:lnSpc>
              <a:buFont typeface="Arial"/>
              <a:buChar char="•"/>
            </a:pPr>
            <a:r>
              <a:rPr lang="nb-NO" sz="2400" dirty="0">
                <a:cs typeface="Arial" panose="020B0604020202020204"/>
              </a:rPr>
              <a:t>Rutiner for håndtering og oppbevaring av valgmateriell og stemmegivninger </a:t>
            </a:r>
            <a:endParaRPr lang="nb-NO" sz="2400">
              <a:cs typeface="Arial" panose="020B0604020202020204"/>
            </a:endParaRPr>
          </a:p>
          <a:p>
            <a:pPr marL="285750" indent="-285750">
              <a:buFont typeface="Arial"/>
              <a:buChar char="•"/>
            </a:pPr>
            <a:endParaRPr lang="nb-NO">
              <a:cs typeface="Arial" panose="020B0604020202020204"/>
            </a:endParaRPr>
          </a:p>
          <a:p>
            <a:pPr marL="285750" indent="-285750">
              <a:buFont typeface="Arial"/>
              <a:buChar char="•"/>
            </a:pPr>
            <a:endParaRPr lang="nb-NO" dirty="0">
              <a:cs typeface="Arial" panose="020B0604020202020204"/>
            </a:endParaRPr>
          </a:p>
        </p:txBody>
      </p:sp>
    </p:spTree>
    <p:extLst>
      <p:ext uri="{BB962C8B-B14F-4D97-AF65-F5344CB8AC3E}">
        <p14:creationId xmlns:p14="http://schemas.microsoft.com/office/powerpoint/2010/main" val="3233512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Opptelling</a:t>
            </a:r>
          </a:p>
        </p:txBody>
      </p:sp>
      <p:sp>
        <p:nvSpPr>
          <p:cNvPr id="3" name="Plassholder for tekst 2">
            <a:extLst>
              <a:ext uri="{FF2B5EF4-FFF2-40B4-BE49-F238E27FC236}">
                <a16:creationId xmlns:a16="http://schemas.microsoft.com/office/drawing/2014/main" id="{9E69859B-0F2F-4040-B061-035D9440160D}"/>
              </a:ext>
            </a:extLst>
          </p:cNvPr>
          <p:cNvSpPr>
            <a:spLocks noGrp="1"/>
          </p:cNvSpPr>
          <p:nvPr>
            <p:ph type="body" idx="1"/>
          </p:nvPr>
        </p:nvSpPr>
        <p:spPr/>
        <p:txBody>
          <a:bodyPr vert="horz" lIns="91440" tIns="45720" rIns="91440" bIns="45720" rtlCol="0" anchor="t">
            <a:normAutofit/>
          </a:bodyPr>
          <a:lstStyle/>
          <a:p>
            <a:endParaRPr lang="nb-NO" dirty="0"/>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cs typeface="Arial"/>
              </a:rPr>
              <a:t>Valgkonferansen 2025</a:t>
            </a:r>
            <a:endParaRPr lang="nb-NO" dirty="0">
              <a:ea typeface="+mn-lt"/>
              <a:cs typeface="+mn-lt"/>
            </a:endParaRPr>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48</a:t>
            </a:fld>
            <a:endParaRPr lang="nb-NO"/>
          </a:p>
        </p:txBody>
      </p:sp>
    </p:spTree>
    <p:extLst>
      <p:ext uri="{BB962C8B-B14F-4D97-AF65-F5344CB8AC3E}">
        <p14:creationId xmlns:p14="http://schemas.microsoft.com/office/powerpoint/2010/main" val="240735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1B2DE2-00A2-D124-3703-1285F28639A1}"/>
              </a:ext>
            </a:extLst>
          </p:cNvPr>
          <p:cNvSpPr>
            <a:spLocks noGrp="1"/>
          </p:cNvSpPr>
          <p:nvPr>
            <p:ph type="title"/>
          </p:nvPr>
        </p:nvSpPr>
        <p:spPr/>
        <p:txBody>
          <a:bodyPr/>
          <a:lstStyle/>
          <a:p>
            <a:r>
              <a:rPr lang="nb-NO" dirty="0"/>
              <a:t>Opptelling</a:t>
            </a:r>
          </a:p>
        </p:txBody>
      </p:sp>
      <p:sp>
        <p:nvSpPr>
          <p:cNvPr id="4" name="Plassholder for dato 3">
            <a:extLst>
              <a:ext uri="{FF2B5EF4-FFF2-40B4-BE49-F238E27FC236}">
                <a16:creationId xmlns:a16="http://schemas.microsoft.com/office/drawing/2014/main" id="{D2436EA2-083D-F412-2ACC-EEF2C65844CB}"/>
              </a:ext>
            </a:extLst>
          </p:cNvPr>
          <p:cNvSpPr>
            <a:spLocks noGrp="1"/>
          </p:cNvSpPr>
          <p:nvPr>
            <p:ph type="dt" sz="half" idx="10"/>
          </p:nvPr>
        </p:nvSpPr>
        <p:spPr/>
        <p:txBody>
          <a:bodyPr/>
          <a:lstStyle/>
          <a:p>
            <a:fld id="{DF83A950-9B27-0147-8959-78A35DD066F6}" type="datetime1">
              <a:rPr lang="nb-NO" smtClean="0"/>
              <a:pPr/>
              <a:t>24.02.2025</a:t>
            </a:fld>
            <a:endParaRPr lang="nb-NO" dirty="0"/>
          </a:p>
        </p:txBody>
      </p:sp>
      <p:sp>
        <p:nvSpPr>
          <p:cNvPr id="5" name="Plassholder for bunntekst 4">
            <a:extLst>
              <a:ext uri="{FF2B5EF4-FFF2-40B4-BE49-F238E27FC236}">
                <a16:creationId xmlns:a16="http://schemas.microsoft.com/office/drawing/2014/main" id="{7D4B587E-67D1-E310-7512-80A28345E923}"/>
              </a:ext>
            </a:extLst>
          </p:cNvPr>
          <p:cNvSpPr>
            <a:spLocks noGrp="1"/>
          </p:cNvSpPr>
          <p:nvPr>
            <p:ph type="ftr" sz="quarter" idx="11"/>
          </p:nvPr>
        </p:nvSpPr>
        <p:spPr/>
        <p:txBody>
          <a:bodyPr/>
          <a:lstStyle/>
          <a:p>
            <a:r>
              <a:rPr lang="nb-NO">
                <a:cs typeface="Arial"/>
              </a:rPr>
              <a:t>Valgkonferansen 2025</a:t>
            </a:r>
            <a:endParaRPr lang="nb-NO">
              <a:ea typeface="+mn-lt"/>
              <a:cs typeface="+mn-lt"/>
            </a:endParaRPr>
          </a:p>
        </p:txBody>
      </p:sp>
      <p:sp>
        <p:nvSpPr>
          <p:cNvPr id="6" name="Plassholder for lysbildenummer 5">
            <a:extLst>
              <a:ext uri="{FF2B5EF4-FFF2-40B4-BE49-F238E27FC236}">
                <a16:creationId xmlns:a16="http://schemas.microsoft.com/office/drawing/2014/main" id="{0F2292B0-8541-475B-11F3-65713F4C5F66}"/>
              </a:ext>
            </a:extLst>
          </p:cNvPr>
          <p:cNvSpPr>
            <a:spLocks noGrp="1"/>
          </p:cNvSpPr>
          <p:nvPr>
            <p:ph type="sldNum" sz="quarter" idx="12"/>
          </p:nvPr>
        </p:nvSpPr>
        <p:spPr/>
        <p:txBody>
          <a:bodyPr/>
          <a:lstStyle/>
          <a:p>
            <a:fld id="{1B848CFE-08FE-654C-8A49-98896CE6F7B5}" type="slidenum">
              <a:rPr lang="nb-NO" smtClean="0"/>
              <a:pPr/>
              <a:t>49</a:t>
            </a:fld>
            <a:endParaRPr lang="nb-NO" dirty="0"/>
          </a:p>
        </p:txBody>
      </p:sp>
      <p:sp>
        <p:nvSpPr>
          <p:cNvPr id="3" name="Plassholder for innhold 2">
            <a:extLst>
              <a:ext uri="{FF2B5EF4-FFF2-40B4-BE49-F238E27FC236}">
                <a16:creationId xmlns:a16="http://schemas.microsoft.com/office/drawing/2014/main" id="{8FCD2866-BF09-1D4F-07B7-DCB2D6F77FA1}"/>
              </a:ext>
            </a:extLst>
          </p:cNvPr>
          <p:cNvSpPr>
            <a:spLocks noGrp="1"/>
          </p:cNvSpPr>
          <p:nvPr>
            <p:ph sz="quarter" idx="13"/>
          </p:nvPr>
        </p:nvSpPr>
        <p:spPr/>
        <p:txBody>
          <a:bodyPr vert="horz" lIns="91440" tIns="45720" rIns="91440" bIns="45720" rtlCol="0" anchor="t">
            <a:normAutofit/>
          </a:bodyPr>
          <a:lstStyle/>
          <a:p>
            <a:r>
              <a:rPr lang="nb-NO" dirty="0"/>
              <a:t>Forhåndsstemmer og valgtingsstemmer telles hver for seg</a:t>
            </a:r>
          </a:p>
          <a:p>
            <a:r>
              <a:rPr lang="nb-NO" dirty="0"/>
              <a:t>Alle stemmer skal telles to ganger – første og andre opptelling</a:t>
            </a:r>
          </a:p>
          <a:p>
            <a:r>
              <a:rPr lang="nb-NO" dirty="0"/>
              <a:t>Manuell første opptelling </a:t>
            </a:r>
          </a:p>
        </p:txBody>
      </p:sp>
      <p:pic>
        <p:nvPicPr>
          <p:cNvPr id="9" name="Plassholder for innhold 8" descr="Et bilde som inneholder klær, Menneskeansikt, person, mann&#10;&#10;Automatisk generert beskrivelse">
            <a:extLst>
              <a:ext uri="{FF2B5EF4-FFF2-40B4-BE49-F238E27FC236}">
                <a16:creationId xmlns:a16="http://schemas.microsoft.com/office/drawing/2014/main" id="{86C62718-DB7F-8E31-C6F8-0D95C082337F}"/>
              </a:ext>
            </a:extLst>
          </p:cNvPr>
          <p:cNvPicPr>
            <a:picLocks noGrp="1" noChangeAspect="1"/>
          </p:cNvPicPr>
          <p:nvPr>
            <p:ph sz="quarter" idx="14"/>
          </p:nvPr>
        </p:nvPicPr>
        <p:blipFill>
          <a:blip r:embed="rId3"/>
          <a:stretch>
            <a:fillRect/>
          </a:stretch>
        </p:blipFill>
        <p:spPr>
          <a:xfrm>
            <a:off x="6102131" y="1634183"/>
            <a:ext cx="5552661" cy="3598996"/>
          </a:xfrm>
        </p:spPr>
      </p:pic>
      <p:sp>
        <p:nvSpPr>
          <p:cNvPr id="10" name="TekstSylinder 9">
            <a:extLst>
              <a:ext uri="{FF2B5EF4-FFF2-40B4-BE49-F238E27FC236}">
                <a16:creationId xmlns:a16="http://schemas.microsoft.com/office/drawing/2014/main" id="{C199DD1A-0587-AD74-F1BB-313342546294}"/>
              </a:ext>
            </a:extLst>
          </p:cNvPr>
          <p:cNvSpPr txBox="1"/>
          <p:nvPr/>
        </p:nvSpPr>
        <p:spPr>
          <a:xfrm>
            <a:off x="8154275" y="5228897"/>
            <a:ext cx="344213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dirty="0">
                <a:cs typeface="Arial"/>
              </a:rPr>
              <a:t>Skjermbilde fra veiledningsfilmen </a:t>
            </a:r>
            <a:r>
              <a:rPr lang="nb-NO" sz="900" i="1" dirty="0">
                <a:cs typeface="Arial"/>
              </a:rPr>
              <a:t>gjennomføring av opptelling</a:t>
            </a:r>
            <a:endParaRPr lang="nb-NO" i="1" dirty="0"/>
          </a:p>
        </p:txBody>
      </p:sp>
    </p:spTree>
    <p:extLst>
      <p:ext uri="{BB962C8B-B14F-4D97-AF65-F5344CB8AC3E}">
        <p14:creationId xmlns:p14="http://schemas.microsoft.com/office/powerpoint/2010/main" val="3908648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ssholder for bilde 20">
            <a:extLst>
              <a:ext uri="{FF2B5EF4-FFF2-40B4-BE49-F238E27FC236}">
                <a16:creationId xmlns:a16="http://schemas.microsoft.com/office/drawing/2014/main" id="{204ACE32-65A9-9CE8-2CAC-39432A038E61}"/>
              </a:ext>
            </a:extLst>
          </p:cNvPr>
          <p:cNvPicPr>
            <a:picLocks noGrp="1" noChangeAspect="1"/>
          </p:cNvPicPr>
          <p:nvPr>
            <p:ph type="pic" sz="quarter" idx="15"/>
          </p:nvPr>
        </p:nvPicPr>
        <p:blipFill>
          <a:blip r:embed="rId3"/>
          <a:srcRect t="17072"/>
          <a:stretch/>
        </p:blipFill>
        <p:spPr>
          <a:xfrm>
            <a:off x="1" y="10"/>
            <a:ext cx="12192000" cy="6673016"/>
          </a:xfrm>
          <a:noFill/>
        </p:spPr>
      </p:pic>
      <p:sp>
        <p:nvSpPr>
          <p:cNvPr id="26" name="Title 2">
            <a:extLst>
              <a:ext uri="{FF2B5EF4-FFF2-40B4-BE49-F238E27FC236}">
                <a16:creationId xmlns:a16="http://schemas.microsoft.com/office/drawing/2014/main" id="{AB22B10D-DC89-A47C-B07C-4DD05C9F988F}"/>
              </a:ext>
            </a:extLst>
          </p:cNvPr>
          <p:cNvSpPr>
            <a:spLocks noGrp="1"/>
          </p:cNvSpPr>
          <p:nvPr>
            <p:ph type="ctrTitle"/>
          </p:nvPr>
        </p:nvSpPr>
        <p:spPr>
          <a:xfrm>
            <a:off x="467139" y="4859271"/>
            <a:ext cx="11257722" cy="1225629"/>
          </a:xfrm>
        </p:spPr>
        <p:txBody>
          <a:bodyPr/>
          <a:lstStyle/>
          <a:p>
            <a:pPr algn="ctr"/>
            <a:r>
              <a:rPr lang="en-US" sz="3600" dirty="0" err="1"/>
              <a:t>Valgdirektoratet</a:t>
            </a:r>
            <a:endParaRPr lang="en-US" sz="3600" dirty="0"/>
          </a:p>
        </p:txBody>
      </p:sp>
      <p:sp>
        <p:nvSpPr>
          <p:cNvPr id="4" name="Plassholder for dato 3">
            <a:extLst>
              <a:ext uri="{FF2B5EF4-FFF2-40B4-BE49-F238E27FC236}">
                <a16:creationId xmlns:a16="http://schemas.microsoft.com/office/drawing/2014/main" id="{4BEAA5CC-D4D4-0EDB-7B98-758CDA4C5439}"/>
              </a:ext>
            </a:extLst>
          </p:cNvPr>
          <p:cNvSpPr>
            <a:spLocks noGrp="1"/>
          </p:cNvSpPr>
          <p:nvPr>
            <p:ph type="dt" sz="half" idx="10"/>
          </p:nvPr>
        </p:nvSpPr>
        <p:spPr>
          <a:xfrm>
            <a:off x="467139" y="6196400"/>
            <a:ext cx="2743200" cy="365125"/>
          </a:xfrm>
        </p:spPr>
        <p:txBody>
          <a:bodyPr anchor="ctr">
            <a:normAutofit/>
          </a:bodyPr>
          <a:lstStyle/>
          <a:p>
            <a:pPr>
              <a:spcAft>
                <a:spcPts val="600"/>
              </a:spcAft>
            </a:pPr>
            <a:fld id="{F3E02ABA-E3F1-994B-9CDC-C035E2122860}"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90407279-28A8-F6A7-18B4-500E66A84B15}"/>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A632CDD2-820D-02B9-2EBA-95808F68254A}"/>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5</a:t>
            </a:fld>
            <a:endParaRPr lang="nb-NO"/>
          </a:p>
        </p:txBody>
      </p:sp>
      <p:sp>
        <p:nvSpPr>
          <p:cNvPr id="28" name="Text Placeholder 6">
            <a:extLst>
              <a:ext uri="{FF2B5EF4-FFF2-40B4-BE49-F238E27FC236}">
                <a16:creationId xmlns:a16="http://schemas.microsoft.com/office/drawing/2014/main" id="{F4E2266F-F220-3FBE-A3F4-F17350C1B200}"/>
              </a:ext>
            </a:extLst>
          </p:cNvPr>
          <p:cNvSpPr>
            <a:spLocks noGrp="1"/>
          </p:cNvSpPr>
          <p:nvPr>
            <p:ph type="body" sz="quarter" idx="16"/>
          </p:nvPr>
        </p:nvSpPr>
        <p:spPr>
          <a:xfrm>
            <a:off x="467138" y="401310"/>
            <a:ext cx="1821851" cy="358927"/>
          </a:xfrm>
        </p:spPr>
        <p:txBody>
          <a:bodyPr/>
          <a:lstStyle/>
          <a:p>
            <a:endParaRPr lang="en-US"/>
          </a:p>
        </p:txBody>
      </p:sp>
      <p:sp>
        <p:nvSpPr>
          <p:cNvPr id="2" name="TekstSylinder 1">
            <a:extLst>
              <a:ext uri="{FF2B5EF4-FFF2-40B4-BE49-F238E27FC236}">
                <a16:creationId xmlns:a16="http://schemas.microsoft.com/office/drawing/2014/main" id="{72417328-EC0E-97C2-0F95-1181E22FB9B1}"/>
              </a:ext>
            </a:extLst>
          </p:cNvPr>
          <p:cNvSpPr txBox="1"/>
          <p:nvPr/>
        </p:nvSpPr>
        <p:spPr>
          <a:xfrm>
            <a:off x="10654146" y="95249"/>
            <a:ext cx="153785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cs typeface="Arial"/>
              </a:rPr>
              <a:t>Foto: Valgdirektoratet</a:t>
            </a:r>
            <a:endParaRPr lang="nb-NO" sz="1000" dirty="0"/>
          </a:p>
        </p:txBody>
      </p:sp>
    </p:spTree>
    <p:extLst>
      <p:ext uri="{BB962C8B-B14F-4D97-AF65-F5344CB8AC3E}">
        <p14:creationId xmlns:p14="http://schemas.microsoft.com/office/powerpoint/2010/main" val="151347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1B2DE2-00A2-D124-3703-1285F28639A1}"/>
              </a:ext>
            </a:extLst>
          </p:cNvPr>
          <p:cNvSpPr>
            <a:spLocks noGrp="1"/>
          </p:cNvSpPr>
          <p:nvPr>
            <p:ph type="title"/>
          </p:nvPr>
        </p:nvSpPr>
        <p:spPr>
          <a:xfrm>
            <a:off x="467138" y="871323"/>
            <a:ext cx="11257722" cy="1325563"/>
          </a:xfrm>
        </p:spPr>
        <p:txBody>
          <a:bodyPr anchor="ctr">
            <a:normAutofit/>
          </a:bodyPr>
          <a:lstStyle/>
          <a:p>
            <a:r>
              <a:rPr lang="nb-NO" dirty="0"/>
              <a:t>Etter kommunens opptelling</a:t>
            </a:r>
          </a:p>
        </p:txBody>
      </p:sp>
      <p:sp>
        <p:nvSpPr>
          <p:cNvPr id="4" name="Plassholder for dato 3">
            <a:extLst>
              <a:ext uri="{FF2B5EF4-FFF2-40B4-BE49-F238E27FC236}">
                <a16:creationId xmlns:a16="http://schemas.microsoft.com/office/drawing/2014/main" id="{D2436EA2-083D-F412-2ACC-EEF2C65844CB}"/>
              </a:ext>
            </a:extLst>
          </p:cNvPr>
          <p:cNvSpPr>
            <a:spLocks noGrp="1"/>
          </p:cNvSpPr>
          <p:nvPr>
            <p:ph type="dt" sz="half" idx="10"/>
          </p:nvPr>
        </p:nvSpPr>
        <p:spPr>
          <a:xfrm>
            <a:off x="467139" y="6196400"/>
            <a:ext cx="2743200" cy="365125"/>
          </a:xfrm>
        </p:spPr>
        <p:txBody>
          <a:bodyPr anchor="ctr">
            <a:normAutofit/>
          </a:bodyPr>
          <a:lstStyle/>
          <a:p>
            <a:pPr>
              <a:spcAft>
                <a:spcPts val="600"/>
              </a:spcAft>
            </a:pPr>
            <a:fld id="{DF83A950-9B27-0147-8959-78A35DD066F6}"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7D4B587E-67D1-E310-7512-80A28345E923}"/>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a:t>Valgkonferansen 2025</a:t>
            </a:r>
          </a:p>
        </p:txBody>
      </p:sp>
      <p:sp>
        <p:nvSpPr>
          <p:cNvPr id="6" name="Plassholder for lysbildenummer 5">
            <a:extLst>
              <a:ext uri="{FF2B5EF4-FFF2-40B4-BE49-F238E27FC236}">
                <a16:creationId xmlns:a16="http://schemas.microsoft.com/office/drawing/2014/main" id="{0F2292B0-8541-475B-11F3-65713F4C5F66}"/>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50</a:t>
            </a:fld>
            <a:endParaRPr lang="nb-NO"/>
          </a:p>
        </p:txBody>
      </p:sp>
      <p:sp>
        <p:nvSpPr>
          <p:cNvPr id="3" name="Plassholder for innhold 2">
            <a:extLst>
              <a:ext uri="{FF2B5EF4-FFF2-40B4-BE49-F238E27FC236}">
                <a16:creationId xmlns:a16="http://schemas.microsoft.com/office/drawing/2014/main" id="{8FCD2866-BF09-1D4F-07B7-DCB2D6F77FA1}"/>
              </a:ext>
            </a:extLst>
          </p:cNvPr>
          <p:cNvSpPr>
            <a:spLocks noGrp="1"/>
          </p:cNvSpPr>
          <p:nvPr>
            <p:ph sz="quarter" idx="13"/>
          </p:nvPr>
        </p:nvSpPr>
        <p:spPr>
          <a:xfrm>
            <a:off x="467140" y="2196886"/>
            <a:ext cx="5552661" cy="3892488"/>
          </a:xfrm>
        </p:spPr>
        <p:txBody>
          <a:bodyPr vert="horz" lIns="91440" tIns="45720" rIns="91440" bIns="45720" rtlCol="0">
            <a:normAutofit/>
          </a:bodyPr>
          <a:lstStyle/>
          <a:p>
            <a:r>
              <a:rPr lang="nb-NO" dirty="0"/>
              <a:t>Protokollering</a:t>
            </a:r>
          </a:p>
          <a:p>
            <a:endParaRPr lang="nb-NO" dirty="0"/>
          </a:p>
          <a:p>
            <a:r>
              <a:rPr lang="nb-NO" dirty="0"/>
              <a:t>Arkivering</a:t>
            </a:r>
          </a:p>
          <a:p>
            <a:endParaRPr lang="nb-NO" dirty="0"/>
          </a:p>
          <a:p>
            <a:r>
              <a:rPr lang="nb-NO" dirty="0"/>
              <a:t>Klagebehandling</a:t>
            </a:r>
          </a:p>
          <a:p>
            <a:endParaRPr lang="nb-NO" dirty="0"/>
          </a:p>
        </p:txBody>
      </p:sp>
      <p:pic>
        <p:nvPicPr>
          <p:cNvPr id="8" name="Grafikk 7" descr="Utklippstavle kontur">
            <a:extLst>
              <a:ext uri="{FF2B5EF4-FFF2-40B4-BE49-F238E27FC236}">
                <a16:creationId xmlns:a16="http://schemas.microsoft.com/office/drawing/2014/main" id="{D9D6F701-FE5A-2E00-C407-B6DA7B108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0104" y="2406383"/>
            <a:ext cx="2571255" cy="2571255"/>
          </a:xfrm>
          <a:prstGeom prst="rect">
            <a:avLst/>
          </a:prstGeom>
        </p:spPr>
      </p:pic>
      <p:pic>
        <p:nvPicPr>
          <p:cNvPr id="10" name="Grafikk 9" descr="Arkivboks med heldekkende fyll">
            <a:extLst>
              <a:ext uri="{FF2B5EF4-FFF2-40B4-BE49-F238E27FC236}">
                <a16:creationId xmlns:a16="http://schemas.microsoft.com/office/drawing/2014/main" id="{1D825483-554C-68DB-7C53-50EA38FE87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0406" y="2406382"/>
            <a:ext cx="2571255" cy="2571255"/>
          </a:xfrm>
          <a:prstGeom prst="rect">
            <a:avLst/>
          </a:prstGeom>
        </p:spPr>
      </p:pic>
      <p:pic>
        <p:nvPicPr>
          <p:cNvPr id="12" name="Grafikk 11" descr="Kundeomtale kontur">
            <a:extLst>
              <a:ext uri="{FF2B5EF4-FFF2-40B4-BE49-F238E27FC236}">
                <a16:creationId xmlns:a16="http://schemas.microsoft.com/office/drawing/2014/main" id="{0C751E7B-AC7B-10EF-C126-4F7E932DA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81661" y="2615879"/>
            <a:ext cx="2219739" cy="2219739"/>
          </a:xfrm>
          <a:prstGeom prst="rect">
            <a:avLst/>
          </a:prstGeom>
        </p:spPr>
      </p:pic>
    </p:spTree>
    <p:extLst>
      <p:ext uri="{BB962C8B-B14F-4D97-AF65-F5344CB8AC3E}">
        <p14:creationId xmlns:p14="http://schemas.microsoft.com/office/powerpoint/2010/main" val="157667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endCondLst>
                                    <p:cond evt="onNext" delay="0">
                                      <p:tgtEl>
                                        <p:sldTgt/>
                                      </p:tgtEl>
                                    </p:cond>
                                  </p:endCondLst>
                                  <p:childTnLst>
                                    <p:set>
                                      <p:cBhvr>
                                        <p:cTn id="6" dur="indefinite"/>
                                        <p:tgtEl>
                                          <p:spTgt spid="3">
                                            <p:txEl>
                                              <p:pRg st="2" end="2"/>
                                            </p:txEl>
                                          </p:spTgt>
                                        </p:tgtEl>
                                        <p:attrNameLst>
                                          <p:attrName>style.opacity</p:attrName>
                                        </p:attrNameLst>
                                      </p:cBhvr>
                                      <p:to>
                                        <p:strVal val="0.5"/>
                                      </p:to>
                                    </p:set>
                                    <p:animEffect filter="image" prLst="opacity: 0.5">
                                      <p:cBhvr rctx="IE">
                                        <p:cTn id="7" dur="indefinite"/>
                                        <p:tgtEl>
                                          <p:spTgt spid="3">
                                            <p:txEl>
                                              <p:pRg st="2" end="2"/>
                                            </p:txEl>
                                          </p:spTgt>
                                        </p:tgtEl>
                                      </p:cBhvr>
                                    </p:animEffect>
                                  </p:childTnLst>
                                </p:cTn>
                              </p:par>
                              <p:par>
                                <p:cTn id="8" presetID="9" presetClass="emph" presetSubtype="0" grpId="0" nodeType="withEffect">
                                  <p:stCondLst>
                                    <p:cond delay="0"/>
                                  </p:stCondLst>
                                  <p:childTnLst>
                                    <p:set>
                                      <p:cBhvr>
                                        <p:cTn id="9" dur="indefinite"/>
                                        <p:tgtEl>
                                          <p:spTgt spid="3">
                                            <p:txEl>
                                              <p:pRg st="4" end="4"/>
                                            </p:txEl>
                                          </p:spTgt>
                                        </p:tgtEl>
                                        <p:attrNameLst>
                                          <p:attrName>style.opacity</p:attrName>
                                        </p:attrNameLst>
                                      </p:cBhvr>
                                      <p:to>
                                        <p:strVal val="0.5"/>
                                      </p:to>
                                    </p:set>
                                    <p:animEffect filter="image" prLst="opacity: 0.5">
                                      <p:cBhvr rctx="IE">
                                        <p:cTn id="10" dur="indefinite"/>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1" nodeType="clickEffect">
                                  <p:stCondLst>
                                    <p:cond delay="0"/>
                                  </p:stCondLst>
                                  <p:childTnLst>
                                    <p:set>
                                      <p:cBhvr>
                                        <p:cTn id="14" dur="indefinite"/>
                                        <p:tgtEl>
                                          <p:spTgt spid="3">
                                            <p:txEl>
                                              <p:pRg st="0" end="0"/>
                                            </p:txEl>
                                          </p:spTgt>
                                        </p:tgtEl>
                                        <p:attrNameLst>
                                          <p:attrName>style.opacity</p:attrName>
                                        </p:attrNameLst>
                                      </p:cBhvr>
                                      <p:to>
                                        <p:strVal val="0.5"/>
                                      </p:to>
                                    </p:set>
                                    <p:animEffect filter="image" prLst="opacity: 0.5">
                                      <p:cBhvr rctx="IE">
                                        <p:cTn id="15" dur="indefinite"/>
                                        <p:tgtEl>
                                          <p:spTgt spid="3">
                                            <p:txEl>
                                              <p:pRg st="0" end="0"/>
                                            </p:txEl>
                                          </p:spTgt>
                                        </p:tgtEl>
                                      </p:cBhvr>
                                    </p:animEffect>
                                  </p:childTnLst>
                                </p:cTn>
                              </p:par>
                              <p:par>
                                <p:cTn id="16" presetID="9" presetClass="emph" presetSubtype="0" grpId="1" nodeType="withEffect">
                                  <p:stCondLst>
                                    <p:cond delay="0"/>
                                  </p:stCondLst>
                                  <p:endCondLst>
                                    <p:cond evt="onNext" delay="0">
                                      <p:tgtEl>
                                        <p:sldTgt/>
                                      </p:tgtEl>
                                    </p:cond>
                                  </p:endCondLst>
                                  <p:childTnLst>
                                    <p:set>
                                      <p:cBhvr>
                                        <p:cTn id="17" dur="indefinite"/>
                                        <p:tgtEl>
                                          <p:spTgt spid="3">
                                            <p:txEl>
                                              <p:pRg st="4" end="4"/>
                                            </p:txEl>
                                          </p:spTgt>
                                        </p:tgtEl>
                                        <p:attrNameLst>
                                          <p:attrName>style.opacity</p:attrName>
                                        </p:attrNameLst>
                                      </p:cBhvr>
                                      <p:to>
                                        <p:strVal val="0.5"/>
                                      </p:to>
                                    </p:set>
                                    <p:animEffect filter="image" prLst="opacity: 0.5">
                                      <p:cBhvr rctx="IE">
                                        <p:cTn id="18" dur="indefinite"/>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2" nodeType="clickEffect">
                                  <p:stCondLst>
                                    <p:cond delay="0"/>
                                  </p:stCondLst>
                                  <p:childTnLst>
                                    <p:set>
                                      <p:cBhvr>
                                        <p:cTn id="22" dur="indefinite"/>
                                        <p:tgtEl>
                                          <p:spTgt spid="3">
                                            <p:txEl>
                                              <p:pRg st="0" end="0"/>
                                            </p:txEl>
                                          </p:spTgt>
                                        </p:tgtEl>
                                        <p:attrNameLst>
                                          <p:attrName>style.opacity</p:attrName>
                                        </p:attrNameLst>
                                      </p:cBhvr>
                                      <p:to>
                                        <p:strVal val="0.5"/>
                                      </p:to>
                                    </p:set>
                                    <p:animEffect filter="image" prLst="opacity: 0.5">
                                      <p:cBhvr rctx="IE">
                                        <p:cTn id="23" dur="indefinite"/>
                                        <p:tgtEl>
                                          <p:spTgt spid="3">
                                            <p:txEl>
                                              <p:pRg st="0" end="0"/>
                                            </p:txEl>
                                          </p:spTgt>
                                        </p:tgtEl>
                                      </p:cBhvr>
                                    </p:animEffect>
                                  </p:childTnLst>
                                </p:cTn>
                              </p:par>
                              <p:par>
                                <p:cTn id="24" presetID="9" presetClass="emph" presetSubtype="0" grpId="2" nodeType="withEffect">
                                  <p:stCondLst>
                                    <p:cond delay="0"/>
                                  </p:stCondLst>
                                  <p:childTnLst>
                                    <p:set>
                                      <p:cBhvr>
                                        <p:cTn id="25" dur="indefinite"/>
                                        <p:tgtEl>
                                          <p:spTgt spid="3">
                                            <p:txEl>
                                              <p:pRg st="2" end="2"/>
                                            </p:txEl>
                                          </p:spTgt>
                                        </p:tgtEl>
                                        <p:attrNameLst>
                                          <p:attrName>style.opacity</p:attrName>
                                        </p:attrNameLst>
                                      </p:cBhvr>
                                      <p:to>
                                        <p:strVal val="0.5"/>
                                      </p:to>
                                    </p:set>
                                    <p:animEffect filter="image" prLst="opacity: 0.5">
                                      <p:cBhvr rctx="IE">
                                        <p:cTn id="26" dur="indefinite"/>
                                        <p:tgtEl>
                                          <p:spTgt spid="3">
                                            <p:txEl>
                                              <p:pRg st="2" end="2"/>
                                            </p:txEl>
                                          </p:spTgt>
                                        </p:tgtEl>
                                      </p:cBhvr>
                                    </p:animEffect>
                                  </p:childTnLst>
                                </p:cTn>
                              </p:par>
                              <p:par>
                                <p:cTn id="27" presetID="9" presetClass="emph" presetSubtype="0" grpId="2" nodeType="withEffect">
                                  <p:stCondLst>
                                    <p:cond delay="0"/>
                                  </p:stCondLst>
                                  <p:childTnLst>
                                    <p:set>
                                      <p:cBhvr>
                                        <p:cTn id="28" dur="indefinite"/>
                                        <p:tgtEl>
                                          <p:spTgt spid="3">
                                            <p:txEl>
                                              <p:pRg st="4" end="4"/>
                                            </p:txEl>
                                          </p:spTgt>
                                        </p:tgtEl>
                                        <p:attrNameLst>
                                          <p:attrName>style.opacity</p:attrName>
                                        </p:attrNameLst>
                                      </p:cBhvr>
                                      <p:to>
                                        <p:strVal val="0.99"/>
                                      </p:to>
                                    </p:set>
                                    <p:animEffect filter="image" prLst="opacity: 0.99">
                                      <p:cBhvr rctx="IE">
                                        <p:cTn id="29"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Valgoppgjør</a:t>
            </a:r>
          </a:p>
        </p:txBody>
      </p:sp>
      <p:sp>
        <p:nvSpPr>
          <p:cNvPr id="3" name="Plassholder for tekst 2">
            <a:extLst>
              <a:ext uri="{FF2B5EF4-FFF2-40B4-BE49-F238E27FC236}">
                <a16:creationId xmlns:a16="http://schemas.microsoft.com/office/drawing/2014/main" id="{9E69859B-0F2F-4040-B061-035D9440160D}"/>
              </a:ext>
            </a:extLst>
          </p:cNvPr>
          <p:cNvSpPr>
            <a:spLocks noGrp="1"/>
          </p:cNvSpPr>
          <p:nvPr>
            <p:ph type="body" idx="1"/>
          </p:nvPr>
        </p:nvSpPr>
        <p:spPr/>
        <p:txBody>
          <a:bodyPr vert="horz" lIns="91440" tIns="45720" rIns="91440" bIns="45720" rtlCol="0" anchor="t">
            <a:normAutofit/>
          </a:bodyPr>
          <a:lstStyle/>
          <a:p>
            <a:r>
              <a:rPr lang="nb-NO" dirty="0"/>
              <a:t>Hvem ble valgt?</a:t>
            </a:r>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25.02.2025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cs typeface="Arial"/>
              </a:rPr>
              <a:t>Valgkonferansen 2025</a:t>
            </a:r>
            <a:endParaRPr lang="nb-NO" dirty="0">
              <a:ea typeface="+mn-lt"/>
              <a:cs typeface="+mn-lt"/>
            </a:endParaRPr>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51</a:t>
            </a:fld>
            <a:endParaRPr lang="nb-NO"/>
          </a:p>
        </p:txBody>
      </p:sp>
    </p:spTree>
    <p:extLst>
      <p:ext uri="{BB962C8B-B14F-4D97-AF65-F5344CB8AC3E}">
        <p14:creationId xmlns:p14="http://schemas.microsoft.com/office/powerpoint/2010/main" val="634028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1B2DE2-00A2-D124-3703-1285F28639A1}"/>
              </a:ext>
            </a:extLst>
          </p:cNvPr>
          <p:cNvSpPr>
            <a:spLocks noGrp="1"/>
          </p:cNvSpPr>
          <p:nvPr>
            <p:ph type="title"/>
          </p:nvPr>
        </p:nvSpPr>
        <p:spPr/>
        <p:txBody>
          <a:bodyPr/>
          <a:lstStyle/>
          <a:p>
            <a:r>
              <a:rPr lang="nb-NO" dirty="0"/>
              <a:t>Valgoppgjør</a:t>
            </a:r>
          </a:p>
        </p:txBody>
      </p:sp>
      <p:sp>
        <p:nvSpPr>
          <p:cNvPr id="3" name="Plassholder for innhold 2">
            <a:extLst>
              <a:ext uri="{FF2B5EF4-FFF2-40B4-BE49-F238E27FC236}">
                <a16:creationId xmlns:a16="http://schemas.microsoft.com/office/drawing/2014/main" id="{8FCD2866-BF09-1D4F-07B7-DCB2D6F77FA1}"/>
              </a:ext>
            </a:extLst>
          </p:cNvPr>
          <p:cNvSpPr>
            <a:spLocks noGrp="1"/>
          </p:cNvSpPr>
          <p:nvPr>
            <p:ph sz="quarter" idx="12"/>
          </p:nvPr>
        </p:nvSpPr>
        <p:spPr/>
        <p:txBody>
          <a:bodyPr vert="horz" lIns="91440" tIns="45720" rIns="91440" bIns="45720" rtlCol="0" anchor="t">
            <a:normAutofit lnSpcReduction="10000"/>
          </a:bodyPr>
          <a:lstStyle/>
          <a:p>
            <a:endParaRPr lang="nb-NO" dirty="0"/>
          </a:p>
          <a:p>
            <a:r>
              <a:rPr lang="nb-NO" dirty="0"/>
              <a:t>Fylkeskommunens oppgave</a:t>
            </a:r>
          </a:p>
          <a:p>
            <a:endParaRPr lang="nb-NO" dirty="0"/>
          </a:p>
          <a:p>
            <a:r>
              <a:rPr lang="nb-NO" dirty="0"/>
              <a:t>Mandatfordeling</a:t>
            </a:r>
          </a:p>
          <a:p>
            <a:pPr lvl="1"/>
            <a:r>
              <a:rPr lang="nb-NO" dirty="0"/>
              <a:t>Distriktsmandater</a:t>
            </a:r>
          </a:p>
          <a:p>
            <a:pPr lvl="1"/>
            <a:r>
              <a:rPr lang="nb-NO" dirty="0">
                <a:cs typeface="Arial" panose="020B0604020202020204"/>
              </a:rPr>
              <a:t>Utjevningsmandater</a:t>
            </a:r>
          </a:p>
          <a:p>
            <a:endParaRPr lang="nb-NO" dirty="0"/>
          </a:p>
          <a:p>
            <a:r>
              <a:rPr lang="nb-NO" dirty="0"/>
              <a:t>Kandidatkåring</a:t>
            </a:r>
          </a:p>
          <a:p>
            <a:endParaRPr lang="nb-NO" dirty="0"/>
          </a:p>
          <a:p>
            <a:pPr marL="0" indent="0">
              <a:buNone/>
            </a:pPr>
            <a:endParaRPr lang="nb-NO" dirty="0"/>
          </a:p>
        </p:txBody>
      </p:sp>
      <p:sp>
        <p:nvSpPr>
          <p:cNvPr id="4" name="Plassholder for dato 3">
            <a:extLst>
              <a:ext uri="{FF2B5EF4-FFF2-40B4-BE49-F238E27FC236}">
                <a16:creationId xmlns:a16="http://schemas.microsoft.com/office/drawing/2014/main" id="{D2436EA2-083D-F412-2ACC-EEF2C65844CB}"/>
              </a:ext>
            </a:extLst>
          </p:cNvPr>
          <p:cNvSpPr>
            <a:spLocks noGrp="1"/>
          </p:cNvSpPr>
          <p:nvPr>
            <p:ph type="dt" sz="half" idx="13"/>
          </p:nvPr>
        </p:nvSpPr>
        <p:spPr/>
        <p:txBody>
          <a:bodyPr/>
          <a:lstStyle/>
          <a:p>
            <a:fld id="{DF83A950-9B27-0147-8959-78A35DD066F6}" type="datetime1">
              <a:rPr lang="nb-NO" smtClean="0"/>
              <a:pPr/>
              <a:t>24.02.2025</a:t>
            </a:fld>
            <a:endParaRPr lang="nb-NO" dirty="0"/>
          </a:p>
        </p:txBody>
      </p:sp>
      <p:sp>
        <p:nvSpPr>
          <p:cNvPr id="5" name="Plassholder for bunntekst 4">
            <a:extLst>
              <a:ext uri="{FF2B5EF4-FFF2-40B4-BE49-F238E27FC236}">
                <a16:creationId xmlns:a16="http://schemas.microsoft.com/office/drawing/2014/main" id="{7D4B587E-67D1-E310-7512-80A28345E923}"/>
              </a:ext>
            </a:extLst>
          </p:cNvPr>
          <p:cNvSpPr>
            <a:spLocks noGrp="1"/>
          </p:cNvSpPr>
          <p:nvPr>
            <p:ph type="ftr" sz="quarter" idx="14"/>
          </p:nvPr>
        </p:nvSpPr>
        <p:spPr/>
        <p:txBody>
          <a:bodyPr/>
          <a:lstStyle/>
          <a:p>
            <a:r>
              <a:rPr lang="nb-NO" dirty="0">
                <a:cs typeface="Arial"/>
              </a:rPr>
              <a:t>Valgkonferansen 2025</a:t>
            </a:r>
            <a:endParaRPr lang="nb-NO" dirty="0">
              <a:ea typeface="+mn-lt"/>
              <a:cs typeface="+mn-lt"/>
            </a:endParaRPr>
          </a:p>
        </p:txBody>
      </p:sp>
      <p:sp>
        <p:nvSpPr>
          <p:cNvPr id="6" name="Plassholder for lysbildenummer 5">
            <a:extLst>
              <a:ext uri="{FF2B5EF4-FFF2-40B4-BE49-F238E27FC236}">
                <a16:creationId xmlns:a16="http://schemas.microsoft.com/office/drawing/2014/main" id="{0F2292B0-8541-475B-11F3-65713F4C5F66}"/>
              </a:ext>
            </a:extLst>
          </p:cNvPr>
          <p:cNvSpPr>
            <a:spLocks noGrp="1"/>
          </p:cNvSpPr>
          <p:nvPr>
            <p:ph type="sldNum" sz="quarter" idx="15"/>
          </p:nvPr>
        </p:nvSpPr>
        <p:spPr/>
        <p:txBody>
          <a:bodyPr/>
          <a:lstStyle/>
          <a:p>
            <a:fld id="{1B848CFE-08FE-654C-8A49-98896CE6F7B5}" type="slidenum">
              <a:rPr lang="nb-NO" smtClean="0"/>
              <a:pPr/>
              <a:t>52</a:t>
            </a:fld>
            <a:endParaRPr lang="nb-NO" dirty="0"/>
          </a:p>
        </p:txBody>
      </p:sp>
    </p:spTree>
    <p:extLst>
      <p:ext uri="{BB962C8B-B14F-4D97-AF65-F5344CB8AC3E}">
        <p14:creationId xmlns:p14="http://schemas.microsoft.com/office/powerpoint/2010/main" val="3851591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BB6B26-B21E-AC43-8894-496D1E4E1F66}"/>
              </a:ext>
            </a:extLst>
          </p:cNvPr>
          <p:cNvSpPr>
            <a:spLocks noGrp="1"/>
          </p:cNvSpPr>
          <p:nvPr>
            <p:ph type="title"/>
          </p:nvPr>
        </p:nvSpPr>
        <p:spPr/>
        <p:txBody>
          <a:bodyPr/>
          <a:lstStyle/>
          <a:p>
            <a:r>
              <a:rPr lang="nb-NO" dirty="0"/>
              <a:t>Hjelpemidler</a:t>
            </a:r>
          </a:p>
        </p:txBody>
      </p:sp>
      <p:sp>
        <p:nvSpPr>
          <p:cNvPr id="3" name="Plassholder for tekst 2">
            <a:extLst>
              <a:ext uri="{FF2B5EF4-FFF2-40B4-BE49-F238E27FC236}">
                <a16:creationId xmlns:a16="http://schemas.microsoft.com/office/drawing/2014/main" id="{9E69859B-0F2F-4040-B061-035D9440160D}"/>
              </a:ext>
            </a:extLst>
          </p:cNvPr>
          <p:cNvSpPr>
            <a:spLocks noGrp="1"/>
          </p:cNvSpPr>
          <p:nvPr>
            <p:ph type="body" idx="1"/>
          </p:nvPr>
        </p:nvSpPr>
        <p:spPr/>
        <p:txBody>
          <a:bodyPr/>
          <a:lstStyle/>
          <a:p>
            <a:r>
              <a:rPr lang="nb-NO" dirty="0"/>
              <a:t>Alt du trenger for å jobbe med valg!</a:t>
            </a:r>
          </a:p>
        </p:txBody>
      </p:sp>
      <p:sp>
        <p:nvSpPr>
          <p:cNvPr id="4" name="Plassholder for dato 3">
            <a:extLst>
              <a:ext uri="{FF2B5EF4-FFF2-40B4-BE49-F238E27FC236}">
                <a16:creationId xmlns:a16="http://schemas.microsoft.com/office/drawing/2014/main" id="{403D723A-B7A5-F84E-BA44-F10E736B7831}"/>
              </a:ext>
            </a:extLst>
          </p:cNvPr>
          <p:cNvSpPr>
            <a:spLocks noGrp="1"/>
          </p:cNvSpPr>
          <p:nvPr>
            <p:ph type="dt" sz="half" idx="10"/>
          </p:nvPr>
        </p:nvSpPr>
        <p:spPr/>
        <p:txBody>
          <a:bodyPr/>
          <a:lstStyle/>
          <a:p>
            <a:fld id="{0BC09079-58C1-E941-A083-179893566B0F}" type="datetime1">
              <a:rPr lang="nb-NO" smtClean="0"/>
              <a:t>24.02.2025</a:t>
            </a:fld>
            <a:endParaRPr lang="nb-NO"/>
          </a:p>
        </p:txBody>
      </p:sp>
      <p:sp>
        <p:nvSpPr>
          <p:cNvPr id="5" name="Plassholder for bunntekst 4">
            <a:extLst>
              <a:ext uri="{FF2B5EF4-FFF2-40B4-BE49-F238E27FC236}">
                <a16:creationId xmlns:a16="http://schemas.microsoft.com/office/drawing/2014/main" id="{E9F321E6-90C6-C243-B94E-97FE367C5606}"/>
              </a:ext>
            </a:extLst>
          </p:cNvPr>
          <p:cNvSpPr>
            <a:spLocks noGrp="1"/>
          </p:cNvSpPr>
          <p:nvPr>
            <p:ph type="ftr" sz="quarter" idx="11"/>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09521AA3-8783-6241-AE79-0D5D77A20E8D}"/>
              </a:ext>
            </a:extLst>
          </p:cNvPr>
          <p:cNvSpPr>
            <a:spLocks noGrp="1"/>
          </p:cNvSpPr>
          <p:nvPr>
            <p:ph type="sldNum" sz="quarter" idx="12"/>
          </p:nvPr>
        </p:nvSpPr>
        <p:spPr/>
        <p:txBody>
          <a:bodyPr/>
          <a:lstStyle/>
          <a:p>
            <a:fld id="{1B848CFE-08FE-654C-8A49-98896CE6F7B5}" type="slidenum">
              <a:rPr lang="nb-NO" smtClean="0"/>
              <a:t>53</a:t>
            </a:fld>
            <a:endParaRPr lang="nb-NO"/>
          </a:p>
        </p:txBody>
      </p:sp>
    </p:spTree>
    <p:extLst>
      <p:ext uri="{BB962C8B-B14F-4D97-AF65-F5344CB8AC3E}">
        <p14:creationId xmlns:p14="http://schemas.microsoft.com/office/powerpoint/2010/main" val="2147086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A825379-007E-844F-BB47-307C9D4168A6}"/>
              </a:ext>
            </a:extLst>
          </p:cNvPr>
          <p:cNvSpPr>
            <a:spLocks noGrp="1"/>
          </p:cNvSpPr>
          <p:nvPr>
            <p:ph idx="4294967295"/>
          </p:nvPr>
        </p:nvSpPr>
        <p:spPr>
          <a:xfrm>
            <a:off x="467139" y="2196886"/>
            <a:ext cx="11257722" cy="3789791"/>
          </a:xfrm>
        </p:spPr>
        <p:txBody>
          <a:bodyPr vert="horz" lIns="91440" tIns="45720" rIns="91440" bIns="45720" rtlCol="0" anchor="t">
            <a:normAutofit fontScale="85000" lnSpcReduction="20000"/>
          </a:bodyPr>
          <a:lstStyle/>
          <a:p>
            <a:r>
              <a:rPr lang="nb-NO" dirty="0"/>
              <a:t>Valgmedarbeiderportalen – alt du trenger å vite om valg!</a:t>
            </a:r>
          </a:p>
          <a:p>
            <a:r>
              <a:rPr lang="nb-NO" dirty="0"/>
              <a:t>Opplæringspakker</a:t>
            </a:r>
          </a:p>
          <a:p>
            <a:pPr lvl="1"/>
            <a:r>
              <a:rPr lang="nb-NO" dirty="0">
                <a:ea typeface="+mn-lt"/>
                <a:cs typeface="+mn-lt"/>
              </a:rPr>
              <a:t>Veiledere</a:t>
            </a:r>
            <a:endParaRPr lang="en-US" dirty="0">
              <a:ea typeface="+mn-lt"/>
              <a:cs typeface="+mn-lt"/>
            </a:endParaRPr>
          </a:p>
          <a:p>
            <a:pPr lvl="1"/>
            <a:r>
              <a:rPr lang="nb-NO" dirty="0">
                <a:ea typeface="+mn-lt"/>
                <a:cs typeface="+mn-lt"/>
              </a:rPr>
              <a:t>Veiledningsfilmer</a:t>
            </a:r>
            <a:endParaRPr lang="en-US" dirty="0">
              <a:ea typeface="+mn-lt"/>
              <a:cs typeface="+mn-lt"/>
            </a:endParaRPr>
          </a:p>
          <a:p>
            <a:pPr lvl="1"/>
            <a:r>
              <a:rPr lang="nb-NO" dirty="0">
                <a:ea typeface="+mn-lt"/>
                <a:cs typeface="+mn-lt"/>
              </a:rPr>
              <a:t>Opplæringspakker til valgmedarbeidere</a:t>
            </a:r>
            <a:endParaRPr lang="nb-NO" dirty="0"/>
          </a:p>
          <a:p>
            <a:r>
              <a:rPr lang="nb-NO" dirty="0"/>
              <a:t>Direkte opplæring</a:t>
            </a:r>
          </a:p>
          <a:p>
            <a:pPr lvl="1"/>
            <a:r>
              <a:rPr lang="nb-NO" dirty="0"/>
              <a:t>Valgkonferansene</a:t>
            </a:r>
          </a:p>
          <a:p>
            <a:pPr lvl="1"/>
            <a:r>
              <a:rPr lang="nb-NO" dirty="0"/>
              <a:t>Prøvevalg</a:t>
            </a:r>
          </a:p>
          <a:p>
            <a:pPr lvl="1"/>
            <a:r>
              <a:rPr lang="nb-NO" dirty="0"/>
              <a:t>Fagdager</a:t>
            </a:r>
          </a:p>
          <a:p>
            <a:r>
              <a:rPr lang="nb-NO" strike="sngStrike" dirty="0">
                <a:solidFill>
                  <a:srgbClr val="FF0000"/>
                </a:solidFill>
              </a:rPr>
              <a:t>Valghåndboken</a:t>
            </a:r>
          </a:p>
          <a:p>
            <a:r>
              <a:rPr lang="nb-NO" dirty="0"/>
              <a:t>Kontaktsenter</a:t>
            </a:r>
          </a:p>
          <a:p>
            <a:pPr marL="0" indent="0">
              <a:buNone/>
            </a:pPr>
            <a:endParaRPr lang="nb-NO" dirty="0"/>
          </a:p>
        </p:txBody>
      </p:sp>
      <p:sp>
        <p:nvSpPr>
          <p:cNvPr id="5" name="Plassholder for bunntekst 4">
            <a:extLst>
              <a:ext uri="{FF2B5EF4-FFF2-40B4-BE49-F238E27FC236}">
                <a16:creationId xmlns:a16="http://schemas.microsoft.com/office/drawing/2014/main" id="{CE8D924C-EFCD-014A-8E3B-46A4E1FB6D1D}"/>
              </a:ext>
            </a:extLst>
          </p:cNvPr>
          <p:cNvSpPr>
            <a:spLocks noGrp="1"/>
          </p:cNvSpPr>
          <p:nvPr>
            <p:ph type="ftr" sz="quarter" idx="14"/>
          </p:nvPr>
        </p:nvSpPr>
        <p:spPr>
          <a:xfrm>
            <a:off x="4038600" y="6196400"/>
            <a:ext cx="4114800" cy="365125"/>
          </a:xfrm>
        </p:spPr>
        <p:txBody>
          <a:bodyPr/>
          <a:lstStyle/>
          <a:p>
            <a:r>
              <a:rPr lang="nb-NO" dirty="0">
                <a:ea typeface="+mn-lt"/>
                <a:cs typeface="+mn-lt"/>
              </a:rPr>
              <a:t>Valgkonferansen 2025</a:t>
            </a:r>
            <a:endParaRPr lang="nb-NO" dirty="0"/>
          </a:p>
        </p:txBody>
      </p:sp>
      <p:sp>
        <p:nvSpPr>
          <p:cNvPr id="4" name="Plassholder for dato 3">
            <a:extLst>
              <a:ext uri="{FF2B5EF4-FFF2-40B4-BE49-F238E27FC236}">
                <a16:creationId xmlns:a16="http://schemas.microsoft.com/office/drawing/2014/main" id="{AE072007-AB90-F044-9E8A-501E6275F974}"/>
              </a:ext>
            </a:extLst>
          </p:cNvPr>
          <p:cNvSpPr>
            <a:spLocks noGrp="1"/>
          </p:cNvSpPr>
          <p:nvPr>
            <p:ph type="dt" sz="half" idx="13"/>
          </p:nvPr>
        </p:nvSpPr>
        <p:spPr>
          <a:xfrm>
            <a:off x="467139" y="6196400"/>
            <a:ext cx="2743200" cy="365125"/>
          </a:xfrm>
        </p:spPr>
        <p:txBody>
          <a:bodyPr/>
          <a:lstStyle/>
          <a:p>
            <a:fld id="{13A8C826-B6D9-3842-BC38-5E58B9763345}" type="datetime1">
              <a:rPr lang="nb-NO" smtClean="0"/>
              <a:t>24.02.2025</a:t>
            </a:fld>
            <a:endParaRPr lang="nb-NO"/>
          </a:p>
        </p:txBody>
      </p:sp>
      <p:sp>
        <p:nvSpPr>
          <p:cNvPr id="6" name="Plassholder for lysbildenummer 5">
            <a:extLst>
              <a:ext uri="{FF2B5EF4-FFF2-40B4-BE49-F238E27FC236}">
                <a16:creationId xmlns:a16="http://schemas.microsoft.com/office/drawing/2014/main" id="{53A2876E-FF31-4344-AB83-4CA348F26E24}"/>
              </a:ext>
            </a:extLst>
          </p:cNvPr>
          <p:cNvSpPr>
            <a:spLocks noGrp="1"/>
          </p:cNvSpPr>
          <p:nvPr>
            <p:ph type="sldNum" sz="quarter" idx="15"/>
          </p:nvPr>
        </p:nvSpPr>
        <p:spPr>
          <a:xfrm>
            <a:off x="8981661" y="6196400"/>
            <a:ext cx="2743200" cy="365125"/>
          </a:xfrm>
        </p:spPr>
        <p:txBody>
          <a:bodyPr/>
          <a:lstStyle/>
          <a:p>
            <a:fld id="{1B848CFE-08FE-654C-8A49-98896CE6F7B5}" type="slidenum">
              <a:rPr lang="nb-NO" smtClean="0"/>
              <a:t>54</a:t>
            </a:fld>
            <a:endParaRPr lang="nb-NO"/>
          </a:p>
        </p:txBody>
      </p:sp>
      <p:sp>
        <p:nvSpPr>
          <p:cNvPr id="2" name="Tittel 1">
            <a:extLst>
              <a:ext uri="{FF2B5EF4-FFF2-40B4-BE49-F238E27FC236}">
                <a16:creationId xmlns:a16="http://schemas.microsoft.com/office/drawing/2014/main" id="{69622BA7-7828-F548-A6F5-E67380337476}"/>
              </a:ext>
            </a:extLst>
          </p:cNvPr>
          <p:cNvSpPr>
            <a:spLocks noGrp="1"/>
          </p:cNvSpPr>
          <p:nvPr>
            <p:ph type="title"/>
          </p:nvPr>
        </p:nvSpPr>
        <p:spPr>
          <a:xfrm>
            <a:off x="467139" y="880731"/>
            <a:ext cx="11257722" cy="1325563"/>
          </a:xfrm>
        </p:spPr>
        <p:txBody>
          <a:bodyPr/>
          <a:lstStyle/>
          <a:p>
            <a:r>
              <a:rPr lang="nb-NO" dirty="0"/>
              <a:t>Hjelpemidler</a:t>
            </a:r>
          </a:p>
        </p:txBody>
      </p:sp>
    </p:spTree>
    <p:extLst>
      <p:ext uri="{BB962C8B-B14F-4D97-AF65-F5344CB8AC3E}">
        <p14:creationId xmlns:p14="http://schemas.microsoft.com/office/powerpoint/2010/main" val="31925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327F93-5FA6-7B14-6FDD-FB0E879EF54F}"/>
              </a:ext>
            </a:extLst>
          </p:cNvPr>
          <p:cNvSpPr>
            <a:spLocks noGrp="1"/>
          </p:cNvSpPr>
          <p:nvPr>
            <p:ph type="title"/>
          </p:nvPr>
        </p:nvSpPr>
        <p:spPr/>
        <p:txBody>
          <a:bodyPr/>
          <a:lstStyle/>
          <a:p>
            <a:r>
              <a:rPr lang="nb-NO" dirty="0">
                <a:solidFill>
                  <a:sysClr val="windowText" lastClr="000000"/>
                </a:solidFill>
                <a:hlinkClick r:id="rId3">
                  <a:extLst>
                    <a:ext uri="{A12FA001-AC4F-418D-AE19-62706E023703}">
                      <ahyp:hlinkClr xmlns:ahyp="http://schemas.microsoft.com/office/drawing/2018/hyperlinkcolor" val="tx"/>
                    </a:ext>
                  </a:extLst>
                </a:hlinkClick>
              </a:rPr>
              <a:t>Valgmedarbeiderportalen</a:t>
            </a:r>
          </a:p>
        </p:txBody>
      </p:sp>
      <p:sp>
        <p:nvSpPr>
          <p:cNvPr id="3" name="Plassholder for tekst 2">
            <a:extLst>
              <a:ext uri="{FF2B5EF4-FFF2-40B4-BE49-F238E27FC236}">
                <a16:creationId xmlns:a16="http://schemas.microsoft.com/office/drawing/2014/main" id="{D8B35153-22F2-E918-DAAF-82B70803471B}"/>
              </a:ext>
            </a:extLst>
          </p:cNvPr>
          <p:cNvSpPr>
            <a:spLocks noGrp="1"/>
          </p:cNvSpPr>
          <p:nvPr>
            <p:ph type="body" idx="1"/>
          </p:nvPr>
        </p:nvSpPr>
        <p:spPr/>
        <p:txBody>
          <a:bodyPr/>
          <a:lstStyle/>
          <a:p>
            <a:endParaRPr lang="nb-NO" dirty="0"/>
          </a:p>
        </p:txBody>
      </p:sp>
      <p:sp>
        <p:nvSpPr>
          <p:cNvPr id="4" name="Plassholder for dato 3">
            <a:extLst>
              <a:ext uri="{FF2B5EF4-FFF2-40B4-BE49-F238E27FC236}">
                <a16:creationId xmlns:a16="http://schemas.microsoft.com/office/drawing/2014/main" id="{4C67F4AB-2E80-E8CC-6C44-A366614BBE43}"/>
              </a:ext>
            </a:extLst>
          </p:cNvPr>
          <p:cNvSpPr>
            <a:spLocks noGrp="1"/>
          </p:cNvSpPr>
          <p:nvPr>
            <p:ph type="dt" sz="half" idx="10"/>
          </p:nvPr>
        </p:nvSpPr>
        <p:spPr/>
        <p:txBody>
          <a:bodyPr/>
          <a:lstStyle/>
          <a:p>
            <a:fld id="{818E26B0-A6B7-479F-907D-4B1C9C534664}" type="datetime1">
              <a:rPr lang="nb-NO" smtClean="0"/>
              <a:t>25.02.2025</a:t>
            </a:fld>
            <a:endParaRPr lang="nb-NO"/>
          </a:p>
        </p:txBody>
      </p:sp>
      <p:sp>
        <p:nvSpPr>
          <p:cNvPr id="5" name="Plassholder for bunntekst 4">
            <a:extLst>
              <a:ext uri="{FF2B5EF4-FFF2-40B4-BE49-F238E27FC236}">
                <a16:creationId xmlns:a16="http://schemas.microsoft.com/office/drawing/2014/main" id="{B91028AB-4D1F-8268-2471-4C19C2BBB956}"/>
              </a:ext>
            </a:extLst>
          </p:cNvPr>
          <p:cNvSpPr>
            <a:spLocks noGrp="1"/>
          </p:cNvSpPr>
          <p:nvPr>
            <p:ph type="ftr" sz="quarter" idx="11"/>
          </p:nvPr>
        </p:nvSpPr>
        <p:spPr/>
        <p:txBody>
          <a:bodyPr/>
          <a:lstStyle/>
          <a:p>
            <a:r>
              <a:rPr lang="nb-NO"/>
              <a:t>Valgkonferansen 2025</a:t>
            </a:r>
          </a:p>
        </p:txBody>
      </p:sp>
      <p:sp>
        <p:nvSpPr>
          <p:cNvPr id="6" name="Plassholder for lysbildenummer 5">
            <a:extLst>
              <a:ext uri="{FF2B5EF4-FFF2-40B4-BE49-F238E27FC236}">
                <a16:creationId xmlns:a16="http://schemas.microsoft.com/office/drawing/2014/main" id="{03F4088E-89BA-247A-855D-00BAB365C4C2}"/>
              </a:ext>
            </a:extLst>
          </p:cNvPr>
          <p:cNvSpPr>
            <a:spLocks noGrp="1"/>
          </p:cNvSpPr>
          <p:nvPr>
            <p:ph type="sldNum" sz="quarter" idx="12"/>
          </p:nvPr>
        </p:nvSpPr>
        <p:spPr/>
        <p:txBody>
          <a:bodyPr/>
          <a:lstStyle/>
          <a:p>
            <a:fld id="{1B848CFE-08FE-654C-8A49-98896CE6F7B5}" type="slidenum">
              <a:rPr lang="nb-NO" smtClean="0"/>
              <a:t>55</a:t>
            </a:fld>
            <a:endParaRPr lang="nb-NO"/>
          </a:p>
        </p:txBody>
      </p:sp>
    </p:spTree>
    <p:extLst>
      <p:ext uri="{BB962C8B-B14F-4D97-AF65-F5344CB8AC3E}">
        <p14:creationId xmlns:p14="http://schemas.microsoft.com/office/powerpoint/2010/main" val="1069175062"/>
      </p:ext>
    </p:extLst>
  </p:cSld>
  <p:clrMapOvr>
    <a:masterClrMapping/>
  </p:clrMapOvr>
  <mc:AlternateContent xmlns:mc="http://schemas.openxmlformats.org/markup-compatibility/2006" xmlns:p14="http://schemas.microsoft.com/office/powerpoint/2010/main">
    <mc:Choice Requires="p14">
      <p:transition spd="slow" p14:dur="2000" advTm="30181"/>
    </mc:Choice>
    <mc:Fallback xmlns="">
      <p:transition spd="slow" advTm="301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10D5B71-241D-084F-BB23-91CF0787B3AA}"/>
              </a:ext>
            </a:extLst>
          </p:cNvPr>
          <p:cNvSpPr>
            <a:spLocks noGrp="1"/>
          </p:cNvSpPr>
          <p:nvPr>
            <p:ph type="body" idx="1"/>
          </p:nvPr>
        </p:nvSpPr>
        <p:spPr/>
        <p:txBody>
          <a:bodyPr vert="horz" lIns="91440" tIns="45720" rIns="91440" bIns="45720" rtlCol="0" anchor="t">
            <a:normAutofit/>
          </a:bodyPr>
          <a:lstStyle/>
          <a:p>
            <a:r>
              <a:rPr lang="nb-NO" dirty="0"/>
              <a:t>Valg.no</a:t>
            </a:r>
          </a:p>
          <a:p>
            <a:r>
              <a:rPr lang="nb-NO" dirty="0">
                <a:cs typeface="Arial"/>
              </a:rPr>
              <a:t>Valgmedarbeiderportalen.no</a:t>
            </a:r>
            <a:endParaRPr lang="nb-NO" dirty="0"/>
          </a:p>
        </p:txBody>
      </p:sp>
    </p:spTree>
    <p:extLst>
      <p:ext uri="{BB962C8B-B14F-4D97-AF65-F5344CB8AC3E}">
        <p14:creationId xmlns:p14="http://schemas.microsoft.com/office/powerpoint/2010/main" val="45033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0BB14703-F3C9-BDDA-DB87-3739672486E9}"/>
              </a:ext>
            </a:extLst>
          </p:cNvPr>
          <p:cNvSpPr>
            <a:spLocks noGrp="1"/>
          </p:cNvSpPr>
          <p:nvPr>
            <p:ph type="ctrTitle"/>
          </p:nvPr>
        </p:nvSpPr>
        <p:spPr>
          <a:xfrm>
            <a:off x="478345" y="2839344"/>
            <a:ext cx="11257722" cy="1170230"/>
          </a:xfrm>
        </p:spPr>
        <p:txBody>
          <a:bodyPr/>
          <a:lstStyle/>
          <a:p>
            <a:pPr algn="ctr"/>
            <a:r>
              <a:rPr lang="en-US" dirty="0" err="1">
                <a:cs typeface="Arial"/>
              </a:rPr>
              <a:t>Kommunal</a:t>
            </a:r>
            <a:r>
              <a:rPr lang="en-US" dirty="0">
                <a:cs typeface="Arial"/>
              </a:rPr>
              <a:t>- </a:t>
            </a:r>
            <a:r>
              <a:rPr lang="en-US" dirty="0" err="1">
                <a:cs typeface="Arial"/>
              </a:rPr>
              <a:t>og</a:t>
            </a:r>
            <a:r>
              <a:rPr lang="en-US" dirty="0">
                <a:cs typeface="Arial"/>
              </a:rPr>
              <a:t> </a:t>
            </a:r>
            <a:r>
              <a:rPr lang="en-US" dirty="0" err="1">
                <a:cs typeface="Arial"/>
              </a:rPr>
              <a:t>distriktsdepartementet</a:t>
            </a:r>
            <a:r>
              <a:rPr lang="en-US" dirty="0">
                <a:cs typeface="Arial"/>
              </a:rPr>
              <a:t> </a:t>
            </a:r>
            <a:endParaRPr lang="en-US" b="0" dirty="0">
              <a:cs typeface="Arial"/>
            </a:endParaRPr>
          </a:p>
        </p:txBody>
      </p:sp>
      <p:sp>
        <p:nvSpPr>
          <p:cNvPr id="4" name="Plassholder for dato 3">
            <a:extLst>
              <a:ext uri="{FF2B5EF4-FFF2-40B4-BE49-F238E27FC236}">
                <a16:creationId xmlns:a16="http://schemas.microsoft.com/office/drawing/2014/main" id="{18F17E58-C3FA-4A5A-D720-37C874CCA789}"/>
              </a:ext>
            </a:extLst>
          </p:cNvPr>
          <p:cNvSpPr>
            <a:spLocks noGrp="1"/>
          </p:cNvSpPr>
          <p:nvPr>
            <p:ph type="dt" sz="half" idx="10"/>
          </p:nvPr>
        </p:nvSpPr>
        <p:spPr>
          <a:xfrm>
            <a:off x="467139" y="6196400"/>
            <a:ext cx="2743200" cy="365125"/>
          </a:xfrm>
        </p:spPr>
        <p:txBody>
          <a:bodyPr anchor="ctr">
            <a:normAutofit/>
          </a:bodyPr>
          <a:lstStyle/>
          <a:p>
            <a:pPr>
              <a:spcAft>
                <a:spcPts val="600"/>
              </a:spcAft>
            </a:pPr>
            <a:fld id="{DF83A950-9B27-0147-8959-78A35DD066F6}" type="datetime1">
              <a:rPr lang="nb-NO" smtClean="0"/>
              <a:pPr>
                <a:spcAft>
                  <a:spcPts val="600"/>
                </a:spcAft>
              </a:pPr>
              <a:t>24.02.2025</a:t>
            </a:fld>
            <a:endParaRPr lang="nb-NO"/>
          </a:p>
        </p:txBody>
      </p:sp>
      <p:sp>
        <p:nvSpPr>
          <p:cNvPr id="5" name="Plassholder for bunntekst 4">
            <a:extLst>
              <a:ext uri="{FF2B5EF4-FFF2-40B4-BE49-F238E27FC236}">
                <a16:creationId xmlns:a16="http://schemas.microsoft.com/office/drawing/2014/main" id="{255327C2-6731-614E-8075-072196DDB53B}"/>
              </a:ext>
            </a:extLst>
          </p:cNvPr>
          <p:cNvSpPr>
            <a:spLocks noGrp="1"/>
          </p:cNvSpPr>
          <p:nvPr>
            <p:ph type="ftr" sz="quarter" idx="11"/>
          </p:nvPr>
        </p:nvSpPr>
        <p:spPr>
          <a:xfrm>
            <a:off x="4038600" y="6196400"/>
            <a:ext cx="4114800" cy="365125"/>
          </a:xfrm>
        </p:spPr>
        <p:txBody>
          <a:bodyPr anchor="ctr">
            <a:normAutofit/>
          </a:bodyPr>
          <a:lstStyle/>
          <a:p>
            <a:pPr>
              <a:spcAft>
                <a:spcPts val="600"/>
              </a:spcAft>
            </a:pPr>
            <a:r>
              <a:rPr lang="nb-NO" dirty="0"/>
              <a:t>Valgkonferansen 2025</a:t>
            </a:r>
            <a:endParaRPr lang="nb-NO"/>
          </a:p>
        </p:txBody>
      </p:sp>
      <p:sp>
        <p:nvSpPr>
          <p:cNvPr id="6" name="Plassholder for lysbildenummer 5">
            <a:extLst>
              <a:ext uri="{FF2B5EF4-FFF2-40B4-BE49-F238E27FC236}">
                <a16:creationId xmlns:a16="http://schemas.microsoft.com/office/drawing/2014/main" id="{8C626B76-16EB-98A0-0CCF-126D94F364EA}"/>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6</a:t>
            </a:fld>
            <a:endParaRPr lang="nb-NO"/>
          </a:p>
        </p:txBody>
      </p:sp>
      <p:sp>
        <p:nvSpPr>
          <p:cNvPr id="20" name="Text Placeholder 6">
            <a:extLst>
              <a:ext uri="{FF2B5EF4-FFF2-40B4-BE49-F238E27FC236}">
                <a16:creationId xmlns:a16="http://schemas.microsoft.com/office/drawing/2014/main" id="{84E1F1D3-5866-82C1-387E-F42C3D6F9792}"/>
              </a:ext>
            </a:extLst>
          </p:cNvPr>
          <p:cNvSpPr>
            <a:spLocks noGrp="1"/>
          </p:cNvSpPr>
          <p:nvPr>
            <p:ph type="body" sz="quarter" idx="16"/>
          </p:nvPr>
        </p:nvSpPr>
        <p:spPr>
          <a:xfrm>
            <a:off x="467138" y="401310"/>
            <a:ext cx="1821851" cy="358927"/>
          </a:xfrm>
        </p:spPr>
        <p:txBody>
          <a:bodyPr/>
          <a:lstStyle/>
          <a:p>
            <a:endParaRPr lang="en-US"/>
          </a:p>
        </p:txBody>
      </p:sp>
      <p:sp>
        <p:nvSpPr>
          <p:cNvPr id="2" name="TekstSylinder 1">
            <a:extLst>
              <a:ext uri="{FF2B5EF4-FFF2-40B4-BE49-F238E27FC236}">
                <a16:creationId xmlns:a16="http://schemas.microsoft.com/office/drawing/2014/main" id="{C6E17CDC-B4DD-7369-D772-184F257E6AC0}"/>
              </a:ext>
            </a:extLst>
          </p:cNvPr>
          <p:cNvSpPr txBox="1"/>
          <p:nvPr/>
        </p:nvSpPr>
        <p:spPr>
          <a:xfrm>
            <a:off x="8155118" y="148069"/>
            <a:ext cx="3939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dirty="0">
                <a:solidFill>
                  <a:schemeClr val="bg1"/>
                </a:solidFill>
                <a:cs typeface="Arial"/>
              </a:rPr>
              <a:t>Foto: </a:t>
            </a:r>
            <a:r>
              <a:rPr lang="nb-NO" sz="1000" dirty="0">
                <a:solidFill>
                  <a:schemeClr val="bg1"/>
                </a:solidFill>
                <a:ea typeface="+mn-lt"/>
                <a:cs typeface="+mn-lt"/>
              </a:rPr>
              <a:t>Fish </a:t>
            </a:r>
            <a:r>
              <a:rPr lang="nb-NO" sz="1000" dirty="0" err="1">
                <a:solidFill>
                  <a:schemeClr val="bg1"/>
                </a:solidFill>
                <a:ea typeface="+mn-lt"/>
                <a:cs typeface="+mn-lt"/>
              </a:rPr>
              <a:t>farming</a:t>
            </a:r>
            <a:r>
              <a:rPr lang="nb-NO" sz="1000" dirty="0">
                <a:solidFill>
                  <a:schemeClr val="bg1"/>
                </a:solidFill>
                <a:ea typeface="+mn-lt"/>
                <a:cs typeface="+mn-lt"/>
              </a:rPr>
              <a:t> </a:t>
            </a:r>
            <a:r>
              <a:rPr lang="nb-NO" sz="1000" dirty="0" err="1">
                <a:solidFill>
                  <a:schemeClr val="bg1"/>
                </a:solidFill>
                <a:ea typeface="+mn-lt"/>
                <a:cs typeface="+mn-lt"/>
              </a:rPr>
              <a:t>on</a:t>
            </a:r>
            <a:r>
              <a:rPr lang="nb-NO" sz="1000" dirty="0">
                <a:solidFill>
                  <a:schemeClr val="bg1"/>
                </a:solidFill>
                <a:ea typeface="+mn-lt"/>
                <a:cs typeface="+mn-lt"/>
              </a:rPr>
              <a:t> </a:t>
            </a:r>
            <a:r>
              <a:rPr lang="nb-NO" sz="1000" dirty="0" err="1">
                <a:solidFill>
                  <a:schemeClr val="bg1"/>
                </a:solidFill>
                <a:ea typeface="+mn-lt"/>
                <a:cs typeface="+mn-lt"/>
              </a:rPr>
              <a:t>Øksfjorden</a:t>
            </a:r>
            <a:r>
              <a:rPr lang="nb-NO" sz="1000" dirty="0">
                <a:solidFill>
                  <a:schemeClr val="bg1"/>
                </a:solidFill>
                <a:ea typeface="+mn-lt"/>
                <a:cs typeface="+mn-lt"/>
              </a:rPr>
              <a:t> in Loppa, Troms og Finnmark, Norway in 2022 August, av Simo </a:t>
            </a:r>
            <a:r>
              <a:rPr lang="nb-NO" sz="1000" dirty="0" err="1">
                <a:solidFill>
                  <a:schemeClr val="bg1"/>
                </a:solidFill>
                <a:ea typeface="+mn-lt"/>
                <a:cs typeface="+mn-lt"/>
              </a:rPr>
              <a:t>Räsänen</a:t>
            </a:r>
            <a:r>
              <a:rPr lang="nb-NO" sz="1000" dirty="0">
                <a:solidFill>
                  <a:schemeClr val="bg1"/>
                </a:solidFill>
                <a:ea typeface="+mn-lt"/>
                <a:cs typeface="+mn-lt"/>
              </a:rPr>
              <a:t>, Lisens CC BY-SA 4.0.</a:t>
            </a:r>
            <a:endParaRPr lang="nb-NO" sz="1000" dirty="0">
              <a:solidFill>
                <a:schemeClr val="bg1"/>
              </a:solidFill>
              <a:cs typeface="Arial"/>
            </a:endParaRPr>
          </a:p>
        </p:txBody>
      </p:sp>
    </p:spTree>
    <p:extLst>
      <p:ext uri="{BB962C8B-B14F-4D97-AF65-F5344CB8AC3E}">
        <p14:creationId xmlns:p14="http://schemas.microsoft.com/office/powerpoint/2010/main" val="2759358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BED333AC-12AA-0F25-92C0-533552A46BF3}"/>
              </a:ext>
            </a:extLst>
          </p:cNvPr>
          <p:cNvSpPr>
            <a:spLocks noGrp="1"/>
          </p:cNvSpPr>
          <p:nvPr>
            <p:ph type="dt" sz="half" idx="10"/>
          </p:nvPr>
        </p:nvSpPr>
        <p:spPr/>
        <p:txBody>
          <a:bodyPr/>
          <a:lstStyle/>
          <a:p>
            <a:fld id="{DF83A950-9B27-0147-8959-78A35DD066F6}" type="datetime1">
              <a:rPr lang="nb-NO" smtClean="0"/>
              <a:pPr/>
              <a:t>24.02.2025</a:t>
            </a:fld>
            <a:endParaRPr lang="nb-NO" dirty="0"/>
          </a:p>
        </p:txBody>
      </p:sp>
      <p:sp>
        <p:nvSpPr>
          <p:cNvPr id="5" name="Plassholder for bunntekst 4">
            <a:extLst>
              <a:ext uri="{FF2B5EF4-FFF2-40B4-BE49-F238E27FC236}">
                <a16:creationId xmlns:a16="http://schemas.microsoft.com/office/drawing/2014/main" id="{AA99508A-A3D2-DDCC-1573-B6E8B60F6567}"/>
              </a:ext>
            </a:extLst>
          </p:cNvPr>
          <p:cNvSpPr>
            <a:spLocks noGrp="1"/>
          </p:cNvSpPr>
          <p:nvPr>
            <p:ph type="ftr" sz="quarter" idx="11"/>
          </p:nvPr>
        </p:nvSpPr>
        <p:spPr/>
        <p:txBody>
          <a:bodyPr/>
          <a:lstStyle/>
          <a:p>
            <a:r>
              <a:rPr lang="nb-NO" dirty="0">
                <a:ea typeface="+mn-lt"/>
                <a:cs typeface="+mn-lt"/>
              </a:rPr>
              <a:t>Valgkonferansen 2025</a:t>
            </a:r>
            <a:endParaRPr lang="nb-NO" dirty="0"/>
          </a:p>
        </p:txBody>
      </p:sp>
      <p:sp>
        <p:nvSpPr>
          <p:cNvPr id="6" name="Plassholder for lysbildenummer 5">
            <a:extLst>
              <a:ext uri="{FF2B5EF4-FFF2-40B4-BE49-F238E27FC236}">
                <a16:creationId xmlns:a16="http://schemas.microsoft.com/office/drawing/2014/main" id="{C3B577FD-D466-D755-C13F-C5CD19BA190E}"/>
              </a:ext>
            </a:extLst>
          </p:cNvPr>
          <p:cNvSpPr>
            <a:spLocks noGrp="1"/>
          </p:cNvSpPr>
          <p:nvPr>
            <p:ph type="sldNum" sz="quarter" idx="12"/>
          </p:nvPr>
        </p:nvSpPr>
        <p:spPr/>
        <p:txBody>
          <a:bodyPr/>
          <a:lstStyle/>
          <a:p>
            <a:fld id="{1B848CFE-08FE-654C-8A49-98896CE6F7B5}" type="slidenum">
              <a:rPr lang="nb-NO" smtClean="0"/>
              <a:pPr/>
              <a:t>7</a:t>
            </a:fld>
            <a:endParaRPr lang="nb-NO" dirty="0"/>
          </a:p>
        </p:txBody>
      </p:sp>
      <p:sp>
        <p:nvSpPr>
          <p:cNvPr id="7" name="TekstSylinder 6">
            <a:extLst>
              <a:ext uri="{FF2B5EF4-FFF2-40B4-BE49-F238E27FC236}">
                <a16:creationId xmlns:a16="http://schemas.microsoft.com/office/drawing/2014/main" id="{0740048D-FBCC-16CC-B4FC-666952F2C429}"/>
              </a:ext>
            </a:extLst>
          </p:cNvPr>
          <p:cNvSpPr txBox="1"/>
          <p:nvPr/>
        </p:nvSpPr>
        <p:spPr>
          <a:xfrm>
            <a:off x="-2468441" y="2806211"/>
            <a:ext cx="17461523" cy="1246823"/>
          </a:xfrm>
          <a:prstGeom prst="hear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800" b="1" dirty="0">
                <a:cs typeface="Arial"/>
              </a:rPr>
              <a:t>Kommuner + Fylkeskommuner + Valgdirektoratet + KDD = </a:t>
            </a:r>
          </a:p>
        </p:txBody>
      </p:sp>
      <p:sp>
        <p:nvSpPr>
          <p:cNvPr id="8" name="Hjerte 7">
            <a:extLst>
              <a:ext uri="{FF2B5EF4-FFF2-40B4-BE49-F238E27FC236}">
                <a16:creationId xmlns:a16="http://schemas.microsoft.com/office/drawing/2014/main" id="{BD65ABCF-C3A7-18C3-43F9-160EB6EF16C5}"/>
              </a:ext>
            </a:extLst>
          </p:cNvPr>
          <p:cNvSpPr/>
          <p:nvPr/>
        </p:nvSpPr>
        <p:spPr>
          <a:xfrm>
            <a:off x="10472544" y="3010632"/>
            <a:ext cx="994263" cy="830873"/>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0370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D030FCD-F5DE-16E1-918D-D16BA6F293AD}"/>
              </a:ext>
            </a:extLst>
          </p:cNvPr>
          <p:cNvGraphicFramePr/>
          <p:nvPr>
            <p:extLst>
              <p:ext uri="{D42A27DB-BD31-4B8C-83A1-F6EECF244321}">
                <p14:modId xmlns:p14="http://schemas.microsoft.com/office/powerpoint/2010/main" val="3755421077"/>
              </p:ext>
            </p:extLst>
          </p:nvPr>
        </p:nvGraphicFramePr>
        <p:xfrm>
          <a:off x="550938" y="2784816"/>
          <a:ext cx="11090124" cy="1288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Plassholder for lysbildenummer 32">
            <a:extLst>
              <a:ext uri="{FF2B5EF4-FFF2-40B4-BE49-F238E27FC236}">
                <a16:creationId xmlns:a16="http://schemas.microsoft.com/office/drawing/2014/main" id="{9BECBEC0-BDEE-6F76-D0AD-10538F7D3089}"/>
              </a:ext>
            </a:extLst>
          </p:cNvPr>
          <p:cNvSpPr>
            <a:spLocks noGrp="1"/>
          </p:cNvSpPr>
          <p:nvPr>
            <p:ph type="sldNum" sz="quarter" idx="4"/>
          </p:nvPr>
        </p:nvSpPr>
        <p:spPr/>
        <p:txBody>
          <a:bodyPr/>
          <a:lstStyle/>
          <a:p>
            <a:fld id="{1B848CFE-08FE-654C-8A49-98896CE6F7B5}" type="slidenum">
              <a:rPr lang="nb-NO" smtClean="0"/>
              <a:pPr/>
              <a:t>8</a:t>
            </a:fld>
            <a:endParaRPr lang="nb-NO"/>
          </a:p>
        </p:txBody>
      </p:sp>
      <p:sp>
        <p:nvSpPr>
          <p:cNvPr id="32" name="Plassholder for bunntekst 31">
            <a:extLst>
              <a:ext uri="{FF2B5EF4-FFF2-40B4-BE49-F238E27FC236}">
                <a16:creationId xmlns:a16="http://schemas.microsoft.com/office/drawing/2014/main" id="{393449CF-ED2A-9013-0231-B326E36F7807}"/>
              </a:ext>
            </a:extLst>
          </p:cNvPr>
          <p:cNvSpPr>
            <a:spLocks noGrp="1"/>
          </p:cNvSpPr>
          <p:nvPr>
            <p:ph type="ftr" sz="quarter" idx="11"/>
          </p:nvPr>
        </p:nvSpPr>
        <p:spPr/>
        <p:txBody>
          <a:bodyPr/>
          <a:lstStyle/>
          <a:p>
            <a:r>
              <a:rPr lang="nb-NO"/>
              <a:t>Valgkonferansen 2025</a:t>
            </a:r>
          </a:p>
        </p:txBody>
      </p:sp>
      <p:sp>
        <p:nvSpPr>
          <p:cNvPr id="2" name="Tittel 2">
            <a:extLst>
              <a:ext uri="{FF2B5EF4-FFF2-40B4-BE49-F238E27FC236}">
                <a16:creationId xmlns:a16="http://schemas.microsoft.com/office/drawing/2014/main" id="{6DAA78BF-26F7-B46F-B62D-1BBE44DF53A5}"/>
              </a:ext>
            </a:extLst>
          </p:cNvPr>
          <p:cNvSpPr>
            <a:spLocks noGrp="1"/>
          </p:cNvSpPr>
          <p:nvPr>
            <p:ph type="title"/>
          </p:nvPr>
        </p:nvSpPr>
        <p:spPr>
          <a:xfrm>
            <a:off x="467138" y="871323"/>
            <a:ext cx="11257722" cy="1325563"/>
          </a:xfrm>
        </p:spPr>
        <p:txBody>
          <a:bodyPr/>
          <a:lstStyle/>
          <a:p>
            <a:r>
              <a:rPr lang="nb-NO" dirty="0"/>
              <a:t>Valgår i kommunen</a:t>
            </a:r>
          </a:p>
        </p:txBody>
      </p:sp>
    </p:spTree>
    <p:extLst>
      <p:ext uri="{BB962C8B-B14F-4D97-AF65-F5344CB8AC3E}">
        <p14:creationId xmlns:p14="http://schemas.microsoft.com/office/powerpoint/2010/main" val="3846513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2000" fill="hold"/>
                                        <p:tgtEl>
                                          <p:spTgt spid="4">
                                            <p:graphicEl>
                                              <a:dgm id="{209EB62A-D19A-4276-BABD-8F24B2AE5452}"/>
                                            </p:graphicEl>
                                          </p:spTgt>
                                        </p:tgtEl>
                                      </p:cBhvr>
                                      <p:by x="150000" y="150000"/>
                                    </p:animScale>
                                  </p:childTnLst>
                                </p:cTn>
                              </p:par>
                              <p:par>
                                <p:cTn id="7" presetID="6" presetClass="emph" presetSubtype="0" fill="hold" grpId="1" nodeType="withEffect">
                                  <p:stCondLst>
                                    <p:cond delay="0"/>
                                  </p:stCondLst>
                                  <p:childTnLst>
                                    <p:animScale>
                                      <p:cBhvr>
                                        <p:cTn id="8" dur="2000" fill="hold"/>
                                        <p:tgtEl>
                                          <p:spTgt spid="4">
                                            <p:graphicEl>
                                              <a:dgm id="{D9C533DD-7C46-4056-8FFC-A7B396BE05B5}"/>
                                            </p:graphicEl>
                                          </p:spTgt>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2" nodeType="clickEffect">
                                  <p:stCondLst>
                                    <p:cond delay="0"/>
                                  </p:stCondLst>
                                  <p:childTnLst>
                                    <p:animMotion origin="layout" path="M 0 0 L 0.27005 0 " pathEditMode="relative" rAng="0" ptsTypes="AA">
                                      <p:cBhvr>
                                        <p:cTn id="12" dur="2000" fill="hold"/>
                                        <p:tgtEl>
                                          <p:spTgt spid="4">
                                            <p:graphicEl>
                                              <a:dgm id="{117C20BA-4384-4EFF-A2A7-D69A1BF5228B}"/>
                                            </p:graphicEl>
                                          </p:spTgt>
                                        </p:tgtEl>
                                        <p:attrNameLst>
                                          <p:attrName>ppt_x</p:attrName>
                                          <p:attrName>ppt_y</p:attrName>
                                        </p:attrNameLst>
                                      </p:cBhvr>
                                      <p:rCtr x="13503" y="0"/>
                                    </p:animMotion>
                                  </p:childTnLst>
                                </p:cTn>
                              </p:par>
                              <p:par>
                                <p:cTn id="13" presetID="42" presetClass="path" presetSubtype="0" accel="50000" decel="50000" fill="hold" grpId="2" nodeType="withEffect">
                                  <p:stCondLst>
                                    <p:cond delay="0"/>
                                  </p:stCondLst>
                                  <p:childTnLst>
                                    <p:animMotion origin="layout" path="M 0 0 L 0.27005 0 " pathEditMode="relative" rAng="0" ptsTypes="AA">
                                      <p:cBhvr>
                                        <p:cTn id="14" dur="2000" fill="hold"/>
                                        <p:tgtEl>
                                          <p:spTgt spid="4">
                                            <p:graphicEl>
                                              <a:dgm id="{175F36CD-DFB2-45BA-983B-A6490BC06B91}"/>
                                            </p:graphicEl>
                                          </p:spTgt>
                                        </p:tgtEl>
                                        <p:attrNameLst>
                                          <p:attrName>ppt_x</p:attrName>
                                          <p:attrName>ppt_y</p:attrName>
                                        </p:attrNameLst>
                                      </p:cBhvr>
                                      <p:rCtr x="13503" y="0"/>
                                    </p:animMotion>
                                  </p:childTnLst>
                                </p:cTn>
                              </p:par>
                              <p:par>
                                <p:cTn id="15" presetID="42" presetClass="path" presetSubtype="0" accel="50000" decel="50000" fill="hold" grpId="2" nodeType="withEffect">
                                  <p:stCondLst>
                                    <p:cond delay="0"/>
                                  </p:stCondLst>
                                  <p:childTnLst>
                                    <p:animMotion origin="layout" path="M 0 0 L 0.23672 0 " pathEditMode="relative" rAng="0" ptsTypes="AA">
                                      <p:cBhvr>
                                        <p:cTn id="16" dur="2000" fill="hold"/>
                                        <p:tgtEl>
                                          <p:spTgt spid="4">
                                            <p:graphicEl>
                                              <a:dgm id="{D303A8C2-2FDD-47F6-A3D3-B2CC830A92C0}"/>
                                            </p:graphicEl>
                                          </p:spTgt>
                                        </p:tgtEl>
                                        <p:attrNameLst>
                                          <p:attrName>ppt_x</p:attrName>
                                          <p:attrName>ppt_y</p:attrName>
                                        </p:attrNameLst>
                                      </p:cBhvr>
                                      <p:rCtr x="11836" y="0"/>
                                    </p:animMotion>
                                  </p:childTnLst>
                                </p:cTn>
                              </p:par>
                              <p:par>
                                <p:cTn id="17" presetID="42" presetClass="path" presetSubtype="0" accel="50000" decel="50000" fill="hold" grpId="2" nodeType="withEffect">
                                  <p:stCondLst>
                                    <p:cond delay="0"/>
                                  </p:stCondLst>
                                  <p:childTnLst>
                                    <p:animMotion origin="layout" path="M 0 0 L 0.23672 0 " pathEditMode="relative" rAng="0" ptsTypes="AA">
                                      <p:cBhvr>
                                        <p:cTn id="18" dur="2000" fill="hold"/>
                                        <p:tgtEl>
                                          <p:spTgt spid="4">
                                            <p:graphicEl>
                                              <a:dgm id="{4297268F-108F-47BC-9A6D-F2A5A0F2809B}"/>
                                            </p:graphicEl>
                                          </p:spTgt>
                                        </p:tgtEl>
                                        <p:attrNameLst>
                                          <p:attrName>ppt_x</p:attrName>
                                          <p:attrName>ppt_y</p:attrName>
                                        </p:attrNameLst>
                                      </p:cBhvr>
                                      <p:rCtr x="11836" y="0"/>
                                    </p:animMotion>
                                  </p:childTnLst>
                                </p:cTn>
                              </p:par>
                              <p:par>
                                <p:cTn id="19" presetID="42" presetClass="path" presetSubtype="0" accel="50000" decel="50000" fill="hold" grpId="2" nodeType="withEffect">
                                  <p:stCondLst>
                                    <p:cond delay="0"/>
                                  </p:stCondLst>
                                  <p:childTnLst>
                                    <p:animMotion origin="layout" path="M 0 0 L 0.2112 0 " pathEditMode="relative" rAng="0" ptsTypes="AA">
                                      <p:cBhvr>
                                        <p:cTn id="20" dur="2000" fill="hold"/>
                                        <p:tgtEl>
                                          <p:spTgt spid="4">
                                            <p:graphicEl>
                                              <a:dgm id="{D58C1D5F-CF71-43E2-8611-396346A016F1}"/>
                                            </p:graphicEl>
                                          </p:spTgt>
                                        </p:tgtEl>
                                        <p:attrNameLst>
                                          <p:attrName>ppt_x</p:attrName>
                                          <p:attrName>ppt_y</p:attrName>
                                        </p:attrNameLst>
                                      </p:cBhvr>
                                      <p:rCtr x="10560" y="0"/>
                                    </p:animMotion>
                                  </p:childTnLst>
                                </p:cTn>
                              </p:par>
                              <p:par>
                                <p:cTn id="21" presetID="42" presetClass="path" presetSubtype="0" accel="50000" decel="50000" fill="hold" grpId="2" nodeType="withEffect">
                                  <p:stCondLst>
                                    <p:cond delay="0"/>
                                  </p:stCondLst>
                                  <p:childTnLst>
                                    <p:animMotion origin="layout" path="M 0 0 L 0.21003 0 " pathEditMode="relative" rAng="0" ptsTypes="AA">
                                      <p:cBhvr>
                                        <p:cTn id="22" dur="2000" fill="hold"/>
                                        <p:tgtEl>
                                          <p:spTgt spid="4">
                                            <p:graphicEl>
                                              <a:dgm id="{E641B505-9162-48C9-9140-7AC727C14CDF}"/>
                                            </p:graphicEl>
                                          </p:spTgt>
                                        </p:tgtEl>
                                        <p:attrNameLst>
                                          <p:attrName>ppt_x</p:attrName>
                                          <p:attrName>ppt_y</p:attrName>
                                        </p:attrNameLst>
                                      </p:cBhvr>
                                      <p:rCtr x="10495" y="0"/>
                                    </p:animMotion>
                                  </p:childTnLst>
                                </p:cTn>
                              </p:par>
                              <p:par>
                                <p:cTn id="23" presetID="42" presetClass="path" presetSubtype="0" accel="50000" decel="50000" fill="hold" grpId="2" nodeType="withEffect">
                                  <p:stCondLst>
                                    <p:cond delay="0"/>
                                  </p:stCondLst>
                                  <p:childTnLst>
                                    <p:animMotion origin="layout" path="M 0 0 L 0.16875 0 " pathEditMode="relative" rAng="0" ptsTypes="AA">
                                      <p:cBhvr>
                                        <p:cTn id="24" dur="2000" fill="hold"/>
                                        <p:tgtEl>
                                          <p:spTgt spid="4">
                                            <p:graphicEl>
                                              <a:dgm id="{81ECEB10-E724-4B8E-81E1-2ED665F86789}"/>
                                            </p:graphicEl>
                                          </p:spTgt>
                                        </p:tgtEl>
                                        <p:attrNameLst>
                                          <p:attrName>ppt_x</p:attrName>
                                          <p:attrName>ppt_y</p:attrName>
                                        </p:attrNameLst>
                                      </p:cBhvr>
                                      <p:rCtr x="8438" y="0"/>
                                    </p:animMotion>
                                  </p:childTnLst>
                                </p:cTn>
                              </p:par>
                              <p:par>
                                <p:cTn id="25" presetID="42" presetClass="path" presetSubtype="0" accel="50000" decel="50000" fill="hold" grpId="2" nodeType="withEffect">
                                  <p:stCondLst>
                                    <p:cond delay="0"/>
                                  </p:stCondLst>
                                  <p:childTnLst>
                                    <p:animMotion origin="layout" path="M 0 0 L 0.16875 0 " pathEditMode="relative" rAng="0" ptsTypes="AA">
                                      <p:cBhvr>
                                        <p:cTn id="26" dur="2000" fill="hold"/>
                                        <p:tgtEl>
                                          <p:spTgt spid="4">
                                            <p:graphicEl>
                                              <a:dgm id="{EFC72E2C-CBD9-42AF-94DB-8D140098BC9A}"/>
                                            </p:graphicEl>
                                          </p:spTgt>
                                        </p:tgtEl>
                                        <p:attrNameLst>
                                          <p:attrName>ppt_x</p:attrName>
                                          <p:attrName>ppt_y</p:attrName>
                                        </p:attrNameLst>
                                      </p:cBhvr>
                                      <p:rCtr x="8438" y="0"/>
                                    </p:animMotion>
                                  </p:childTnLst>
                                </p:cTn>
                              </p:par>
                              <p:par>
                                <p:cTn id="27" presetID="42" presetClass="path" presetSubtype="0" accel="50000" decel="50000" fill="hold" grpId="2" nodeType="withEffect">
                                  <p:stCondLst>
                                    <p:cond delay="0"/>
                                  </p:stCondLst>
                                  <p:childTnLst>
                                    <p:animMotion origin="layout" path="M 0 0 L 0.12253 0 " pathEditMode="relative" rAng="0" ptsTypes="AA">
                                      <p:cBhvr>
                                        <p:cTn id="28" dur="2000" fill="hold"/>
                                        <p:tgtEl>
                                          <p:spTgt spid="4">
                                            <p:graphicEl>
                                              <a:dgm id="{8CE948A9-4280-44C7-8D40-08F89F77DA04}"/>
                                            </p:graphicEl>
                                          </p:spTgt>
                                        </p:tgtEl>
                                        <p:attrNameLst>
                                          <p:attrName>ppt_x</p:attrName>
                                          <p:attrName>ppt_y</p:attrName>
                                        </p:attrNameLst>
                                      </p:cBhvr>
                                      <p:rCtr x="6120" y="0"/>
                                    </p:animMotion>
                                  </p:childTnLst>
                                </p:cTn>
                              </p:par>
                              <p:par>
                                <p:cTn id="29" presetID="42" presetClass="path" presetSubtype="0" accel="50000" decel="50000" fill="hold" grpId="2" nodeType="withEffect">
                                  <p:stCondLst>
                                    <p:cond delay="0"/>
                                  </p:stCondLst>
                                  <p:childTnLst>
                                    <p:animMotion origin="layout" path="M 0 0 L 0.12253 0 " pathEditMode="relative" rAng="0" ptsTypes="AA">
                                      <p:cBhvr>
                                        <p:cTn id="30" dur="2000" fill="hold"/>
                                        <p:tgtEl>
                                          <p:spTgt spid="4">
                                            <p:graphicEl>
                                              <a:dgm id="{686AAB24-068C-4DFD-9977-AC3FF2EAB875}"/>
                                            </p:graphicEl>
                                          </p:spTgt>
                                        </p:tgtEl>
                                        <p:attrNameLst>
                                          <p:attrName>ppt_x</p:attrName>
                                          <p:attrName>ppt_y</p:attrName>
                                        </p:attrNameLst>
                                      </p:cBhvr>
                                      <p:rCtr x="6120" y="0"/>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
                                            <p:graphicEl>
                                              <a:dgm id="{209EB62A-D19A-4276-BABD-8F24B2AE5452}"/>
                                            </p:graphicEl>
                                          </p:spTgt>
                                        </p:tgtEl>
                                      </p:cBhvr>
                                    </p:animEffect>
                                    <p:set>
                                      <p:cBhvr>
                                        <p:cTn id="35" dur="1" fill="hold">
                                          <p:stCondLst>
                                            <p:cond delay="499"/>
                                          </p:stCondLst>
                                        </p:cTn>
                                        <p:tgtEl>
                                          <p:spTgt spid="4">
                                            <p:graphicEl>
                                              <a:dgm id="{209EB62A-D19A-4276-BABD-8F24B2AE5452}"/>
                                            </p:graphic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4">
                                            <p:graphicEl>
                                              <a:dgm id="{D9C533DD-7C46-4056-8FFC-A7B396BE05B5}"/>
                                            </p:graphicEl>
                                          </p:spTgt>
                                        </p:tgtEl>
                                      </p:cBhvr>
                                    </p:animEffect>
                                    <p:set>
                                      <p:cBhvr>
                                        <p:cTn id="38" dur="1" fill="hold">
                                          <p:stCondLst>
                                            <p:cond delay="499"/>
                                          </p:stCondLst>
                                        </p:cTn>
                                        <p:tgtEl>
                                          <p:spTgt spid="4">
                                            <p:graphicEl>
                                              <a:dgm id="{D9C533DD-7C46-4056-8FFC-A7B396BE05B5}"/>
                                            </p:graphic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graphicEl>
                                              <a:dgm id="{117C20BA-4384-4EFF-A2A7-D69A1BF5228B}"/>
                                            </p:graphicEl>
                                          </p:spTgt>
                                        </p:tgtEl>
                                      </p:cBhvr>
                                    </p:animEffect>
                                    <p:set>
                                      <p:cBhvr>
                                        <p:cTn id="41" dur="1" fill="hold">
                                          <p:stCondLst>
                                            <p:cond delay="499"/>
                                          </p:stCondLst>
                                        </p:cTn>
                                        <p:tgtEl>
                                          <p:spTgt spid="4">
                                            <p:graphicEl>
                                              <a:dgm id="{117C20BA-4384-4EFF-A2A7-D69A1BF5228B}"/>
                                            </p:graphic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4">
                                            <p:graphicEl>
                                              <a:dgm id="{175F36CD-DFB2-45BA-983B-A6490BC06B91}"/>
                                            </p:graphicEl>
                                          </p:spTgt>
                                        </p:tgtEl>
                                      </p:cBhvr>
                                    </p:animEffect>
                                    <p:set>
                                      <p:cBhvr>
                                        <p:cTn id="44" dur="1" fill="hold">
                                          <p:stCondLst>
                                            <p:cond delay="499"/>
                                          </p:stCondLst>
                                        </p:cTn>
                                        <p:tgtEl>
                                          <p:spTgt spid="4">
                                            <p:graphicEl>
                                              <a:dgm id="{175F36CD-DFB2-45BA-983B-A6490BC06B91}"/>
                                            </p:graphic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4">
                                            <p:graphicEl>
                                              <a:dgm id="{D303A8C2-2FDD-47F6-A3D3-B2CC830A92C0}"/>
                                            </p:graphicEl>
                                          </p:spTgt>
                                        </p:tgtEl>
                                      </p:cBhvr>
                                    </p:animEffect>
                                    <p:set>
                                      <p:cBhvr>
                                        <p:cTn id="47" dur="1" fill="hold">
                                          <p:stCondLst>
                                            <p:cond delay="499"/>
                                          </p:stCondLst>
                                        </p:cTn>
                                        <p:tgtEl>
                                          <p:spTgt spid="4">
                                            <p:graphicEl>
                                              <a:dgm id="{D303A8C2-2FDD-47F6-A3D3-B2CC830A92C0}"/>
                                            </p:graphic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4">
                                            <p:graphicEl>
                                              <a:dgm id="{4297268F-108F-47BC-9A6D-F2A5A0F2809B}"/>
                                            </p:graphicEl>
                                          </p:spTgt>
                                        </p:tgtEl>
                                      </p:cBhvr>
                                    </p:animEffect>
                                    <p:set>
                                      <p:cBhvr>
                                        <p:cTn id="50" dur="1" fill="hold">
                                          <p:stCondLst>
                                            <p:cond delay="499"/>
                                          </p:stCondLst>
                                        </p:cTn>
                                        <p:tgtEl>
                                          <p:spTgt spid="4">
                                            <p:graphicEl>
                                              <a:dgm id="{4297268F-108F-47BC-9A6D-F2A5A0F2809B}"/>
                                            </p:graphic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4">
                                            <p:graphicEl>
                                              <a:dgm id="{D58C1D5F-CF71-43E2-8611-396346A016F1}"/>
                                            </p:graphicEl>
                                          </p:spTgt>
                                        </p:tgtEl>
                                      </p:cBhvr>
                                    </p:animEffect>
                                    <p:set>
                                      <p:cBhvr>
                                        <p:cTn id="53" dur="1" fill="hold">
                                          <p:stCondLst>
                                            <p:cond delay="499"/>
                                          </p:stCondLst>
                                        </p:cTn>
                                        <p:tgtEl>
                                          <p:spTgt spid="4">
                                            <p:graphicEl>
                                              <a:dgm id="{D58C1D5F-CF71-43E2-8611-396346A016F1}"/>
                                            </p:graphic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4">
                                            <p:graphicEl>
                                              <a:dgm id="{E641B505-9162-48C9-9140-7AC727C14CDF}"/>
                                            </p:graphicEl>
                                          </p:spTgt>
                                        </p:tgtEl>
                                      </p:cBhvr>
                                    </p:animEffect>
                                    <p:set>
                                      <p:cBhvr>
                                        <p:cTn id="56" dur="1" fill="hold">
                                          <p:stCondLst>
                                            <p:cond delay="499"/>
                                          </p:stCondLst>
                                        </p:cTn>
                                        <p:tgtEl>
                                          <p:spTgt spid="4">
                                            <p:graphicEl>
                                              <a:dgm id="{E641B505-9162-48C9-9140-7AC727C14CDF}"/>
                                            </p:graphic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4">
                                            <p:graphicEl>
                                              <a:dgm id="{81ECEB10-E724-4B8E-81E1-2ED665F86789}"/>
                                            </p:graphicEl>
                                          </p:spTgt>
                                        </p:tgtEl>
                                      </p:cBhvr>
                                    </p:animEffect>
                                    <p:set>
                                      <p:cBhvr>
                                        <p:cTn id="59" dur="1" fill="hold">
                                          <p:stCondLst>
                                            <p:cond delay="499"/>
                                          </p:stCondLst>
                                        </p:cTn>
                                        <p:tgtEl>
                                          <p:spTgt spid="4">
                                            <p:graphicEl>
                                              <a:dgm id="{81ECEB10-E724-4B8E-81E1-2ED665F86789}"/>
                                            </p:graphic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4">
                                            <p:graphicEl>
                                              <a:dgm id="{EFC72E2C-CBD9-42AF-94DB-8D140098BC9A}"/>
                                            </p:graphicEl>
                                          </p:spTgt>
                                        </p:tgtEl>
                                      </p:cBhvr>
                                    </p:animEffect>
                                    <p:set>
                                      <p:cBhvr>
                                        <p:cTn id="62" dur="1" fill="hold">
                                          <p:stCondLst>
                                            <p:cond delay="499"/>
                                          </p:stCondLst>
                                        </p:cTn>
                                        <p:tgtEl>
                                          <p:spTgt spid="4">
                                            <p:graphicEl>
                                              <a:dgm id="{EFC72E2C-CBD9-42AF-94DB-8D140098BC9A}"/>
                                            </p:graphic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4">
                                            <p:graphicEl>
                                              <a:dgm id="{8CE948A9-4280-44C7-8D40-08F89F77DA04}"/>
                                            </p:graphicEl>
                                          </p:spTgt>
                                        </p:tgtEl>
                                      </p:cBhvr>
                                    </p:animEffect>
                                    <p:set>
                                      <p:cBhvr>
                                        <p:cTn id="65" dur="1" fill="hold">
                                          <p:stCondLst>
                                            <p:cond delay="499"/>
                                          </p:stCondLst>
                                        </p:cTn>
                                        <p:tgtEl>
                                          <p:spTgt spid="4">
                                            <p:graphicEl>
                                              <a:dgm id="{8CE948A9-4280-44C7-8D40-08F89F77DA04}"/>
                                            </p:graphic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4">
                                            <p:graphicEl>
                                              <a:dgm id="{686AAB24-068C-4DFD-9977-AC3FF2EAB875}"/>
                                            </p:graphicEl>
                                          </p:spTgt>
                                        </p:tgtEl>
                                      </p:cBhvr>
                                    </p:animEffect>
                                    <p:set>
                                      <p:cBhvr>
                                        <p:cTn id="68" dur="1" fill="hold">
                                          <p:stCondLst>
                                            <p:cond delay="499"/>
                                          </p:stCondLst>
                                        </p:cTn>
                                        <p:tgtEl>
                                          <p:spTgt spid="4">
                                            <p:graphicEl>
                                              <a:dgm id="{686AAB24-068C-4DFD-9977-AC3FF2EAB875}"/>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4" grpId="1" uiExpand="1">
        <p:bldSub>
          <a:bldDgm bld="one"/>
        </p:bldSub>
      </p:bldGraphic>
      <p:bldGraphic spid="4" grpId="2"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7434E-50AA-75AC-6747-91764F01AA0F}"/>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CDA6FCA-FD0A-422F-47D4-3CAA36857297}"/>
              </a:ext>
            </a:extLst>
          </p:cNvPr>
          <p:cNvGraphicFramePr/>
          <p:nvPr>
            <p:extLst>
              <p:ext uri="{D42A27DB-BD31-4B8C-83A1-F6EECF244321}">
                <p14:modId xmlns:p14="http://schemas.microsoft.com/office/powerpoint/2010/main" val="2499984794"/>
              </p:ext>
            </p:extLst>
          </p:nvPr>
        </p:nvGraphicFramePr>
        <p:xfrm>
          <a:off x="550938" y="2784816"/>
          <a:ext cx="11090124" cy="1288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Plassholder for lysbildenummer 32">
            <a:extLst>
              <a:ext uri="{FF2B5EF4-FFF2-40B4-BE49-F238E27FC236}">
                <a16:creationId xmlns:a16="http://schemas.microsoft.com/office/drawing/2014/main" id="{E4186DDF-C2A1-88E0-9865-B3737DF7D2C6}"/>
              </a:ext>
            </a:extLst>
          </p:cNvPr>
          <p:cNvSpPr>
            <a:spLocks noGrp="1"/>
          </p:cNvSpPr>
          <p:nvPr>
            <p:ph type="sldNum" sz="quarter" idx="4"/>
          </p:nvPr>
        </p:nvSpPr>
        <p:spPr/>
        <p:txBody>
          <a:bodyPr/>
          <a:lstStyle/>
          <a:p>
            <a:fld id="{1B848CFE-08FE-654C-8A49-98896CE6F7B5}" type="slidenum">
              <a:rPr lang="nb-NO" smtClean="0"/>
              <a:pPr/>
              <a:t>9</a:t>
            </a:fld>
            <a:endParaRPr lang="nb-NO"/>
          </a:p>
        </p:txBody>
      </p:sp>
      <p:sp>
        <p:nvSpPr>
          <p:cNvPr id="32" name="Plassholder for bunntekst 31">
            <a:extLst>
              <a:ext uri="{FF2B5EF4-FFF2-40B4-BE49-F238E27FC236}">
                <a16:creationId xmlns:a16="http://schemas.microsoft.com/office/drawing/2014/main" id="{7522E66D-D60C-7C03-9E15-1B0F3F30CF1E}"/>
              </a:ext>
            </a:extLst>
          </p:cNvPr>
          <p:cNvSpPr>
            <a:spLocks noGrp="1"/>
          </p:cNvSpPr>
          <p:nvPr>
            <p:ph type="ftr" sz="quarter" idx="11"/>
          </p:nvPr>
        </p:nvSpPr>
        <p:spPr/>
        <p:txBody>
          <a:bodyPr/>
          <a:lstStyle/>
          <a:p>
            <a:r>
              <a:rPr lang="nb-NO"/>
              <a:t>Valgkonferansen 2025</a:t>
            </a:r>
          </a:p>
        </p:txBody>
      </p:sp>
      <p:sp>
        <p:nvSpPr>
          <p:cNvPr id="3" name="Tittel 2">
            <a:extLst>
              <a:ext uri="{FF2B5EF4-FFF2-40B4-BE49-F238E27FC236}">
                <a16:creationId xmlns:a16="http://schemas.microsoft.com/office/drawing/2014/main" id="{AABC6B7B-6607-6411-BB2C-EAF683501B7D}"/>
              </a:ext>
            </a:extLst>
          </p:cNvPr>
          <p:cNvSpPr>
            <a:spLocks noGrp="1"/>
          </p:cNvSpPr>
          <p:nvPr>
            <p:ph type="title"/>
          </p:nvPr>
        </p:nvSpPr>
        <p:spPr>
          <a:xfrm>
            <a:off x="467138" y="871323"/>
            <a:ext cx="11257722" cy="1325563"/>
          </a:xfrm>
        </p:spPr>
        <p:txBody>
          <a:bodyPr/>
          <a:lstStyle/>
          <a:p>
            <a:r>
              <a:rPr lang="nb-NO" dirty="0"/>
              <a:t>Praktiske forberedelser</a:t>
            </a:r>
          </a:p>
        </p:txBody>
      </p:sp>
    </p:spTree>
    <p:extLst>
      <p:ext uri="{BB962C8B-B14F-4D97-AF65-F5344CB8AC3E}">
        <p14:creationId xmlns:p14="http://schemas.microsoft.com/office/powerpoint/2010/main" val="324634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graphicEl>
                                              <a:dgm id="{706A6C87-FF42-4EFD-B629-29F749DBAE29}"/>
                                            </p:graphicEl>
                                          </p:spTgt>
                                        </p:tgtEl>
                                        <p:attrNameLst>
                                          <p:attrName>style.visibility</p:attrName>
                                        </p:attrNameLst>
                                      </p:cBhvr>
                                      <p:to>
                                        <p:strVal val="visible"/>
                                      </p:to>
                                    </p:set>
                                    <p:animEffect transition="in" filter="fade">
                                      <p:cBhvr>
                                        <p:cTn id="7" dur="500"/>
                                        <p:tgtEl>
                                          <p:spTgt spid="4">
                                            <p:graphicEl>
                                              <a:dgm id="{706A6C87-FF42-4EFD-B629-29F749DBAE29}"/>
                                            </p:graphic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graphicEl>
                                              <a:dgm id="{AD26146A-42D9-49F6-A90C-C04CFD17BDC8}"/>
                                            </p:graphicEl>
                                          </p:spTgt>
                                        </p:tgtEl>
                                        <p:attrNameLst>
                                          <p:attrName>style.visibility</p:attrName>
                                        </p:attrNameLst>
                                      </p:cBhvr>
                                      <p:to>
                                        <p:strVal val="visible"/>
                                      </p:to>
                                    </p:set>
                                    <p:animEffect transition="in" filter="fade">
                                      <p:cBhvr>
                                        <p:cTn id="10" dur="500"/>
                                        <p:tgtEl>
                                          <p:spTgt spid="4">
                                            <p:graphicEl>
                                              <a:dgm id="{AD26146A-42D9-49F6-A90C-C04CFD17BDC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4">
                                            <p:graphicEl>
                                              <a:dgm id="{D77DE617-AE64-4B62-ABC0-16EF80B74C4A}"/>
                                            </p:graphicEl>
                                          </p:spTgt>
                                        </p:tgtEl>
                                        <p:attrNameLst>
                                          <p:attrName>style.visibility</p:attrName>
                                        </p:attrNameLst>
                                      </p:cBhvr>
                                      <p:to>
                                        <p:strVal val="visible"/>
                                      </p:to>
                                    </p:set>
                                    <p:animEffect transition="in" filter="fade">
                                      <p:cBhvr>
                                        <p:cTn id="15" dur="500"/>
                                        <p:tgtEl>
                                          <p:spTgt spid="4">
                                            <p:graphicEl>
                                              <a:dgm id="{D77DE617-AE64-4B62-ABC0-16EF80B74C4A}"/>
                                            </p:graphic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
                                            <p:graphicEl>
                                              <a:dgm id="{BD6BF393-B0BE-4F25-923F-63B2371FA414}"/>
                                            </p:graphicEl>
                                          </p:spTgt>
                                        </p:tgtEl>
                                        <p:attrNameLst>
                                          <p:attrName>style.visibility</p:attrName>
                                        </p:attrNameLst>
                                      </p:cBhvr>
                                      <p:to>
                                        <p:strVal val="visible"/>
                                      </p:to>
                                    </p:set>
                                    <p:animEffect transition="in" filter="fade">
                                      <p:cBhvr>
                                        <p:cTn id="18" dur="500"/>
                                        <p:tgtEl>
                                          <p:spTgt spid="4">
                                            <p:graphicEl>
                                              <a:dgm id="{BD6BF393-B0BE-4F25-923F-63B2371FA41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4">
                                            <p:graphicEl>
                                              <a:dgm id="{A8B2F4AA-E346-4E0E-888A-AC0F88CB49CB}"/>
                                            </p:graphicEl>
                                          </p:spTgt>
                                        </p:tgtEl>
                                        <p:attrNameLst>
                                          <p:attrName>style.visibility</p:attrName>
                                        </p:attrNameLst>
                                      </p:cBhvr>
                                      <p:to>
                                        <p:strVal val="visible"/>
                                      </p:to>
                                    </p:set>
                                    <p:animEffect transition="in" filter="fade">
                                      <p:cBhvr>
                                        <p:cTn id="23" dur="500"/>
                                        <p:tgtEl>
                                          <p:spTgt spid="4">
                                            <p:graphicEl>
                                              <a:dgm id="{A8B2F4AA-E346-4E0E-888A-AC0F88CB49CB}"/>
                                            </p:graphicEl>
                                          </p:spTgt>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
                                            <p:graphicEl>
                                              <a:dgm id="{CB93C9EF-7039-4B6A-A8B1-5B78CF95D599}"/>
                                            </p:graphicEl>
                                          </p:spTgt>
                                        </p:tgtEl>
                                        <p:attrNameLst>
                                          <p:attrName>style.visibility</p:attrName>
                                        </p:attrNameLst>
                                      </p:cBhvr>
                                      <p:to>
                                        <p:strVal val="visible"/>
                                      </p:to>
                                    </p:set>
                                    <p:animEffect transition="in" filter="fade">
                                      <p:cBhvr>
                                        <p:cTn id="26" dur="500"/>
                                        <p:tgtEl>
                                          <p:spTgt spid="4">
                                            <p:graphicEl>
                                              <a:dgm id="{CB93C9EF-7039-4B6A-A8B1-5B78CF95D59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4">
                                            <p:graphicEl>
                                              <a:dgm id="{544B15DC-7CB0-4617-BD5E-614C7F46BC35}"/>
                                            </p:graphicEl>
                                          </p:spTgt>
                                        </p:tgtEl>
                                        <p:attrNameLst>
                                          <p:attrName>style.visibility</p:attrName>
                                        </p:attrNameLst>
                                      </p:cBhvr>
                                      <p:to>
                                        <p:strVal val="visible"/>
                                      </p:to>
                                    </p:set>
                                    <p:animEffect transition="in" filter="fade">
                                      <p:cBhvr>
                                        <p:cTn id="31" dur="500"/>
                                        <p:tgtEl>
                                          <p:spTgt spid="4">
                                            <p:graphicEl>
                                              <a:dgm id="{544B15DC-7CB0-4617-BD5E-614C7F46BC35}"/>
                                            </p:graphic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
                                            <p:graphicEl>
                                              <a:dgm id="{656730F1-47CF-4DCE-9D44-CC0A6991998A}"/>
                                            </p:graphicEl>
                                          </p:spTgt>
                                        </p:tgtEl>
                                        <p:attrNameLst>
                                          <p:attrName>style.visibility</p:attrName>
                                        </p:attrNameLst>
                                      </p:cBhvr>
                                      <p:to>
                                        <p:strVal val="visible"/>
                                      </p:to>
                                    </p:set>
                                    <p:animEffect transition="in" filter="fade">
                                      <p:cBhvr>
                                        <p:cTn id="34" dur="500"/>
                                        <p:tgtEl>
                                          <p:spTgt spid="4">
                                            <p:graphicEl>
                                              <a:dgm id="{656730F1-47CF-4DCE-9D44-CC0A6991998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4">
                                            <p:graphicEl>
                                              <a:dgm id="{98C2F808-4009-473A-83B5-ADE56078C453}"/>
                                            </p:graphicEl>
                                          </p:spTgt>
                                        </p:tgtEl>
                                        <p:attrNameLst>
                                          <p:attrName>style.visibility</p:attrName>
                                        </p:attrNameLst>
                                      </p:cBhvr>
                                      <p:to>
                                        <p:strVal val="visible"/>
                                      </p:to>
                                    </p:set>
                                    <p:animEffect transition="in" filter="fade">
                                      <p:cBhvr>
                                        <p:cTn id="39" dur="500"/>
                                        <p:tgtEl>
                                          <p:spTgt spid="4">
                                            <p:graphicEl>
                                              <a:dgm id="{98C2F808-4009-473A-83B5-ADE56078C453}"/>
                                            </p:graphicEl>
                                          </p:spTgt>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4">
                                            <p:graphicEl>
                                              <a:dgm id="{0F2B0C00-33CB-4422-93AD-3D3ECF268A07}"/>
                                            </p:graphicEl>
                                          </p:spTgt>
                                        </p:tgtEl>
                                        <p:attrNameLst>
                                          <p:attrName>style.visibility</p:attrName>
                                        </p:attrNameLst>
                                      </p:cBhvr>
                                      <p:to>
                                        <p:strVal val="visible"/>
                                      </p:to>
                                    </p:set>
                                    <p:animEffect transition="in" filter="fade">
                                      <p:cBhvr>
                                        <p:cTn id="42" dur="500"/>
                                        <p:tgtEl>
                                          <p:spTgt spid="4">
                                            <p:graphicEl>
                                              <a:dgm id="{0F2B0C00-33CB-4422-93AD-3D3ECF268A0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4">
                                            <p:graphicEl>
                                              <a:dgm id="{60D739D3-7D44-4FD1-BEDA-0DD5433CE853}"/>
                                            </p:graphicEl>
                                          </p:spTgt>
                                        </p:tgtEl>
                                        <p:attrNameLst>
                                          <p:attrName>style.visibility</p:attrName>
                                        </p:attrNameLst>
                                      </p:cBhvr>
                                      <p:to>
                                        <p:strVal val="visible"/>
                                      </p:to>
                                    </p:set>
                                    <p:animEffect transition="in" filter="fade">
                                      <p:cBhvr>
                                        <p:cTn id="47" dur="500"/>
                                        <p:tgtEl>
                                          <p:spTgt spid="4">
                                            <p:graphicEl>
                                              <a:dgm id="{60D739D3-7D44-4FD1-BEDA-0DD5433CE853}"/>
                                            </p:graphicEl>
                                          </p:spTgt>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4">
                                            <p:graphicEl>
                                              <a:dgm id="{372025EB-1F82-40FB-B0CD-3F3A0EECD0C6}"/>
                                            </p:graphicEl>
                                          </p:spTgt>
                                        </p:tgtEl>
                                        <p:attrNameLst>
                                          <p:attrName>style.visibility</p:attrName>
                                        </p:attrNameLst>
                                      </p:cBhvr>
                                      <p:to>
                                        <p:strVal val="visible"/>
                                      </p:to>
                                    </p:set>
                                    <p:animEffect transition="in" filter="fade">
                                      <p:cBhvr>
                                        <p:cTn id="50" dur="500"/>
                                        <p:tgtEl>
                                          <p:spTgt spid="4">
                                            <p:graphicEl>
                                              <a:dgm id="{372025EB-1F82-40FB-B0CD-3F3A0EECD0C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1" uiExpand="1">
        <p:bldSub>
          <a:bldDgm bld="one"/>
        </p:bldSub>
      </p:bldGraphic>
    </p:bldLst>
  </p:timing>
</p:sld>
</file>

<file path=ppt/theme/theme1.xml><?xml version="1.0" encoding="utf-8"?>
<a:theme xmlns:a="http://schemas.openxmlformats.org/drawingml/2006/main" name="Valg-tema">
  <a:themeElements>
    <a:clrScheme name="Valg">
      <a:dk1>
        <a:srgbClr val="000000"/>
      </a:dk1>
      <a:lt1>
        <a:srgbClr val="FFFFFF"/>
      </a:lt1>
      <a:dk2>
        <a:srgbClr val="444444"/>
      </a:dk2>
      <a:lt2>
        <a:srgbClr val="E7E6E6"/>
      </a:lt2>
      <a:accent1>
        <a:srgbClr val="FF6E00"/>
      </a:accent1>
      <a:accent2>
        <a:srgbClr val="8378B5"/>
      </a:accent2>
      <a:accent3>
        <a:srgbClr val="45A3AA"/>
      </a:accent3>
      <a:accent4>
        <a:srgbClr val="F7BE92"/>
      </a:accent4>
      <a:accent5>
        <a:srgbClr val="C2BED3"/>
      </a:accent5>
      <a:accent6>
        <a:srgbClr val="AED1D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e valgansvarlige.potx" id="{E12E7FA2-52F8-48AD-B754-FB501A7E1AAA}" vid="{0F798373-1B6E-43FB-8E05-AD6B3BF7E5FB}"/>
    </a:ext>
  </a:extLst>
</a:theme>
</file>

<file path=ppt/theme/theme2.xml><?xml version="1.0" encoding="utf-8"?>
<a:theme xmlns:a="http://schemas.openxmlformats.org/drawingml/2006/main" name="Valg-tema">
  <a:themeElements>
    <a:clrScheme name="Valg">
      <a:dk1>
        <a:srgbClr val="000000"/>
      </a:dk1>
      <a:lt1>
        <a:srgbClr val="FFFFFF"/>
      </a:lt1>
      <a:dk2>
        <a:srgbClr val="444444"/>
      </a:dk2>
      <a:lt2>
        <a:srgbClr val="E7E6E6"/>
      </a:lt2>
      <a:accent1>
        <a:srgbClr val="FF6E00"/>
      </a:accent1>
      <a:accent2>
        <a:srgbClr val="8378B5"/>
      </a:accent2>
      <a:accent3>
        <a:srgbClr val="45A3AA"/>
      </a:accent3>
      <a:accent4>
        <a:srgbClr val="F7BE92"/>
      </a:accent4>
      <a:accent5>
        <a:srgbClr val="C2BED3"/>
      </a:accent5>
      <a:accent6>
        <a:srgbClr val="AED1D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EE62F55-3A0F-DC4D-917B-2514034CAC45}" vid="{67090C9F-E8DD-8A45-9C33-E1BF7728B08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Nye valgansvarlige</Template>
  <TotalTime>9487</TotalTime>
  <Words>4266</Words>
  <Application>Microsoft Office PowerPoint</Application>
  <PresentationFormat>Widescreen</PresentationFormat>
  <Paragraphs>630</Paragraphs>
  <Slides>56</Slides>
  <Notes>54</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56</vt:i4>
      </vt:variant>
    </vt:vector>
  </HeadingPairs>
  <TitlesOfParts>
    <vt:vector size="63" baseType="lpstr">
      <vt:lpstr>Arial</vt:lpstr>
      <vt:lpstr>Calibri</vt:lpstr>
      <vt:lpstr>Circular Std Book</vt:lpstr>
      <vt:lpstr>Circular-Book</vt:lpstr>
      <vt:lpstr>Symbol</vt:lpstr>
      <vt:lpstr>Valg-tema</vt:lpstr>
      <vt:lpstr>Valg-tema</vt:lpstr>
      <vt:lpstr>Introduksjon til valg</vt:lpstr>
      <vt:lpstr>Hvem gjør hva?</vt:lpstr>
      <vt:lpstr>Kommunene </vt:lpstr>
      <vt:lpstr>Fylkeskommunene</vt:lpstr>
      <vt:lpstr>Valgdirektoratet</vt:lpstr>
      <vt:lpstr>Kommunal- og distriktsdepartementet </vt:lpstr>
      <vt:lpstr>PowerPoint-presentasjon</vt:lpstr>
      <vt:lpstr>Valgår i kommunen</vt:lpstr>
      <vt:lpstr>Praktiske forberedelser</vt:lpstr>
      <vt:lpstr>Praktiske forberedelser</vt:lpstr>
      <vt:lpstr>PowerPoint-presentasjon</vt:lpstr>
      <vt:lpstr>PowerPoint-presentasjon</vt:lpstr>
      <vt:lpstr>Prinsippielle saker</vt:lpstr>
      <vt:lpstr>Hva kan delegeres?</vt:lpstr>
      <vt:lpstr>Ikke-prinsippielle saker</vt:lpstr>
      <vt:lpstr>PowerPoint-presentasjon</vt:lpstr>
      <vt:lpstr>Rekruttering og opplæring av valgmedarbeidere</vt:lpstr>
      <vt:lpstr>Valgmateriell</vt:lpstr>
      <vt:lpstr>Valgmateriell fra Valgdirektoratet </vt:lpstr>
      <vt:lpstr>Valgutstyr </vt:lpstr>
      <vt:lpstr>Informasjon til velgere</vt:lpstr>
      <vt:lpstr>Korrekt, sikker, åpen og tillitsskapende valggjennomføring</vt:lpstr>
      <vt:lpstr>Grunnlagsdata</vt:lpstr>
      <vt:lpstr>Grunnlagsdata</vt:lpstr>
      <vt:lpstr>Grunnlagsdata - målform</vt:lpstr>
      <vt:lpstr>Grunnlagsdata - manntall</vt:lpstr>
      <vt:lpstr>Grunnlagsdata - opptellingsmåter</vt:lpstr>
      <vt:lpstr>Grunnlagsdata – Skanning 1</vt:lpstr>
      <vt:lpstr>Grunnlagsdata – Skanning 2</vt:lpstr>
      <vt:lpstr>Grunnlagsdata - Forhåndsstemmesteder</vt:lpstr>
      <vt:lpstr>Grunnlagsdata – Stemmesteder for valgting</vt:lpstr>
      <vt:lpstr>Grunnlagsdata – Valgstyrets medlemmer</vt:lpstr>
      <vt:lpstr>Grunnlagsdata – Valgstyrets adresse</vt:lpstr>
      <vt:lpstr>Grunnlagsdata – Ansvarlig for valglokale</vt:lpstr>
      <vt:lpstr>Godkjenne grunnlagsdata</vt:lpstr>
      <vt:lpstr>Stemmeperioden</vt:lpstr>
      <vt:lpstr>Stemming – hva går det ut på?</vt:lpstr>
      <vt:lpstr>Forhåndsstemming</vt:lpstr>
      <vt:lpstr>Forhåndsstemmeperioden og ditt ansvar</vt:lpstr>
      <vt:lpstr>Tidligstemming </vt:lpstr>
      <vt:lpstr>Forhåndsstemming </vt:lpstr>
      <vt:lpstr>Veiledning og assistanse</vt:lpstr>
      <vt:lpstr>Oppbevaring av valgmateriell</vt:lpstr>
      <vt:lpstr>Valgdag</vt:lpstr>
      <vt:lpstr>Stemming på valgdagen</vt:lpstr>
      <vt:lpstr>I valglokalet på valgdagen</vt:lpstr>
      <vt:lpstr>Hva er ditt ansvar?  </vt:lpstr>
      <vt:lpstr>Opptelling</vt:lpstr>
      <vt:lpstr>Opptelling</vt:lpstr>
      <vt:lpstr>Etter kommunens opptelling</vt:lpstr>
      <vt:lpstr>Valgoppgjør</vt:lpstr>
      <vt:lpstr>Valgoppgjør</vt:lpstr>
      <vt:lpstr>Hjelpemidler</vt:lpstr>
      <vt:lpstr>Hjelpemidler</vt:lpstr>
      <vt:lpstr>Valgmedarbeiderportalen</vt:lpstr>
      <vt:lpstr>PowerPoint-presentasjon</vt:lpstr>
    </vt:vector>
  </TitlesOfParts>
  <Company>Direktoratet for samfunnssikkerhet og beredskap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Introduksjon til valg</dc:title>
  <dc:creator>Christensen, Herman</dc:creator>
  <cp:lastModifiedBy>Heimvåg, Kaja Emilie Oskarsen</cp:lastModifiedBy>
  <cp:revision>5345</cp:revision>
  <cp:lastPrinted>2019-01-04T13:41:00Z</cp:lastPrinted>
  <dcterms:created xsi:type="dcterms:W3CDTF">2022-11-29T09:16:06Z</dcterms:created>
  <dcterms:modified xsi:type="dcterms:W3CDTF">2025-02-25T12:39:33Z</dcterms:modified>
</cp:coreProperties>
</file>