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1"/>
    <p:sldMasterId id="2147483679" r:id="rId2"/>
  </p:sldMasterIdLst>
  <p:notesMasterIdLst>
    <p:notesMasterId r:id="rId20"/>
  </p:notesMasterIdLst>
  <p:sldIdLst>
    <p:sldId id="439" r:id="rId3"/>
    <p:sldId id="257" r:id="rId4"/>
    <p:sldId id="267" r:id="rId5"/>
    <p:sldId id="335" r:id="rId6"/>
    <p:sldId id="414" r:id="rId7"/>
    <p:sldId id="413" r:id="rId8"/>
    <p:sldId id="416" r:id="rId9"/>
    <p:sldId id="420" r:id="rId10"/>
    <p:sldId id="427" r:id="rId11"/>
    <p:sldId id="421" r:id="rId12"/>
    <p:sldId id="436" r:id="rId13"/>
    <p:sldId id="406" r:id="rId14"/>
    <p:sldId id="423" r:id="rId15"/>
    <p:sldId id="407" r:id="rId16"/>
    <p:sldId id="411" r:id="rId17"/>
    <p:sldId id="428" r:id="rId18"/>
    <p:sldId id="261"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961861-3794-0A1D-F9F1-35CE0D5F84B4}" name="Johansen, Vetle" initials="VJ" userId="S::Vetle.Johansen@valg.no::ae307719-f64c-458b-82eb-9174a540c00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8D8DA"/>
    <a:srgbClr val="FF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0872" autoAdjust="0"/>
  </p:normalViewPr>
  <p:slideViewPr>
    <p:cSldViewPr snapToGrid="0" snapToObjects="1">
      <p:cViewPr varScale="1">
        <p:scale>
          <a:sx n="128" d="100"/>
          <a:sy n="128" d="100"/>
        </p:scale>
        <p:origin x="15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E4471-C5E9-4D6B-A73E-9ACDE9140464}" type="doc">
      <dgm:prSet loTypeId="urn:microsoft.com/office/officeart/2005/8/layout/hProcess11" loCatId="process" qsTypeId="urn:microsoft.com/office/officeart/2005/8/quickstyle/simple1" qsCatId="simple" csTypeId="urn:microsoft.com/office/officeart/2005/8/colors/accent1_2" csCatId="accent1" phldr="1"/>
      <dgm:spPr/>
    </dgm:pt>
    <dgm:pt modelId="{C703D817-2257-405E-822C-EA6244F6DCDC}">
      <dgm:prSet phldrT="[Tekst]"/>
      <dgm:spPr/>
      <dgm:t>
        <a:bodyPr/>
        <a:lstStyle/>
        <a:p>
          <a:r>
            <a:rPr lang="nb-NO"/>
            <a:t>2. januar </a:t>
          </a:r>
          <a:endParaRPr lang="nb-NO" dirty="0"/>
        </a:p>
      </dgm:t>
    </dgm:pt>
    <dgm:pt modelId="{2283BDED-D8A1-474B-AE70-2E28EBA846A8}" type="parTrans" cxnId="{7A390996-3620-4FAA-B83D-2894036B65E4}">
      <dgm:prSet/>
      <dgm:spPr/>
      <dgm:t>
        <a:bodyPr/>
        <a:lstStyle/>
        <a:p>
          <a:endParaRPr lang="nb-NO"/>
        </a:p>
      </dgm:t>
    </dgm:pt>
    <dgm:pt modelId="{677B30B7-9B88-4D71-8314-D849427A00F6}" type="sibTrans" cxnId="{7A390996-3620-4FAA-B83D-2894036B65E4}">
      <dgm:prSet/>
      <dgm:spPr/>
      <dgm:t>
        <a:bodyPr/>
        <a:lstStyle/>
        <a:p>
          <a:endParaRPr lang="nb-NO"/>
        </a:p>
      </dgm:t>
    </dgm:pt>
    <dgm:pt modelId="{4CB42B81-1ABF-4C3C-8367-F54634BE276E}">
      <dgm:prSet phldrT="[Tekst]"/>
      <dgm:spPr/>
      <dgm:t>
        <a:bodyPr/>
        <a:lstStyle/>
        <a:p>
          <a:r>
            <a:rPr lang="nb-NO"/>
            <a:t>Kretsendringer: 31. mars </a:t>
          </a:r>
          <a:endParaRPr lang="nb-NO" dirty="0"/>
        </a:p>
      </dgm:t>
    </dgm:pt>
    <dgm:pt modelId="{A859B5C8-3C24-425E-A7ED-3BB801C83CDF}" type="parTrans" cxnId="{21E04541-93A2-4B96-9AE7-1F6A8B304204}">
      <dgm:prSet/>
      <dgm:spPr/>
      <dgm:t>
        <a:bodyPr/>
        <a:lstStyle/>
        <a:p>
          <a:endParaRPr lang="nb-NO"/>
        </a:p>
      </dgm:t>
    </dgm:pt>
    <dgm:pt modelId="{4EA08533-7507-4A2F-BD52-9B5AD8D24008}" type="sibTrans" cxnId="{21E04541-93A2-4B96-9AE7-1F6A8B304204}">
      <dgm:prSet/>
      <dgm:spPr/>
      <dgm:t>
        <a:bodyPr/>
        <a:lstStyle/>
        <a:p>
          <a:endParaRPr lang="nb-NO"/>
        </a:p>
      </dgm:t>
    </dgm:pt>
    <dgm:pt modelId="{4BACF08F-E53C-492C-9E45-90399DF715CD}">
      <dgm:prSet phldrT="[Tekst]"/>
      <dgm:spPr/>
      <dgm:t>
        <a:bodyPr/>
        <a:lstStyle/>
        <a:p>
          <a:r>
            <a:rPr lang="nb-NO"/>
            <a:t>Endelig frist: </a:t>
          </a:r>
        </a:p>
        <a:p>
          <a:r>
            <a:rPr lang="nb-NO"/>
            <a:t>31. mai</a:t>
          </a:r>
          <a:endParaRPr lang="nb-NO" dirty="0"/>
        </a:p>
      </dgm:t>
    </dgm:pt>
    <dgm:pt modelId="{91ADF710-BB98-4839-8820-A7452581F284}" type="parTrans" cxnId="{BA699529-6177-4DD3-A724-6FE3F7B5159F}">
      <dgm:prSet/>
      <dgm:spPr/>
      <dgm:t>
        <a:bodyPr/>
        <a:lstStyle/>
        <a:p>
          <a:endParaRPr lang="nb-NO"/>
        </a:p>
      </dgm:t>
    </dgm:pt>
    <dgm:pt modelId="{150B74E4-0BF7-4960-8609-814B61044B72}" type="sibTrans" cxnId="{BA699529-6177-4DD3-A724-6FE3F7B5159F}">
      <dgm:prSet/>
      <dgm:spPr/>
      <dgm:t>
        <a:bodyPr/>
        <a:lstStyle/>
        <a:p>
          <a:endParaRPr lang="nb-NO"/>
        </a:p>
      </dgm:t>
    </dgm:pt>
    <dgm:pt modelId="{CBF70BAB-3451-4885-AFD7-83742F6277B1}" type="pres">
      <dgm:prSet presAssocID="{59AE4471-C5E9-4D6B-A73E-9ACDE9140464}" presName="Name0" presStyleCnt="0">
        <dgm:presLayoutVars>
          <dgm:dir/>
          <dgm:resizeHandles val="exact"/>
        </dgm:presLayoutVars>
      </dgm:prSet>
      <dgm:spPr/>
    </dgm:pt>
    <dgm:pt modelId="{23078DB3-9C81-4809-96B2-A0FB45DB4748}" type="pres">
      <dgm:prSet presAssocID="{59AE4471-C5E9-4D6B-A73E-9ACDE9140464}" presName="arrow" presStyleLbl="bgShp" presStyleIdx="0" presStyleCnt="1"/>
      <dgm:spPr>
        <a:ln>
          <a:solidFill>
            <a:schemeClr val="accent1"/>
          </a:solidFill>
        </a:ln>
        <a:effectLst>
          <a:outerShdw blurRad="50800" dist="38100" dir="5400000" algn="t" rotWithShape="0">
            <a:prstClr val="black">
              <a:alpha val="40000"/>
            </a:prstClr>
          </a:outerShdw>
        </a:effectLst>
        <a:scene3d>
          <a:camera prst="obliqueTopLeft"/>
          <a:lightRig rig="threePt" dir="t"/>
        </a:scene3d>
      </dgm:spPr>
    </dgm:pt>
    <dgm:pt modelId="{0EC91C46-D06F-4877-ADA8-6D8BFB1A200A}" type="pres">
      <dgm:prSet presAssocID="{59AE4471-C5E9-4D6B-A73E-9ACDE9140464}" presName="points" presStyleCnt="0"/>
      <dgm:spPr/>
    </dgm:pt>
    <dgm:pt modelId="{5C9EACE0-7EDF-438F-BF55-F88A381A5B97}" type="pres">
      <dgm:prSet presAssocID="{C703D817-2257-405E-822C-EA6244F6DCDC}" presName="compositeA" presStyleCnt="0"/>
      <dgm:spPr/>
    </dgm:pt>
    <dgm:pt modelId="{BAED5A64-ACFA-44AE-9A07-2FBECEBE2CB3}" type="pres">
      <dgm:prSet presAssocID="{C703D817-2257-405E-822C-EA6244F6DCDC}" presName="textA" presStyleLbl="revTx" presStyleIdx="0" presStyleCnt="3">
        <dgm:presLayoutVars>
          <dgm:bulletEnabled val="1"/>
        </dgm:presLayoutVars>
      </dgm:prSet>
      <dgm:spPr/>
    </dgm:pt>
    <dgm:pt modelId="{26784B6E-9B46-46B8-9E48-0F5DB7987401}" type="pres">
      <dgm:prSet presAssocID="{C703D817-2257-405E-822C-EA6244F6DCDC}" presName="circleA" presStyleLbl="node1" presStyleIdx="0" presStyleCnt="3"/>
      <dgm:spPr/>
    </dgm:pt>
    <dgm:pt modelId="{617D8EA4-8D84-467E-873A-F9F9CAB90186}" type="pres">
      <dgm:prSet presAssocID="{C703D817-2257-405E-822C-EA6244F6DCDC}" presName="spaceA" presStyleCnt="0"/>
      <dgm:spPr/>
    </dgm:pt>
    <dgm:pt modelId="{CDF2B083-69C7-4CCC-89FF-533C95BACBB9}" type="pres">
      <dgm:prSet presAssocID="{677B30B7-9B88-4D71-8314-D849427A00F6}" presName="space" presStyleCnt="0"/>
      <dgm:spPr/>
    </dgm:pt>
    <dgm:pt modelId="{35BE537F-6500-4608-9FD4-80E5965526A7}" type="pres">
      <dgm:prSet presAssocID="{4CB42B81-1ABF-4C3C-8367-F54634BE276E}" presName="compositeB" presStyleCnt="0"/>
      <dgm:spPr/>
    </dgm:pt>
    <dgm:pt modelId="{8AB4DAE1-038C-44CF-96B2-50AAFB62B60D}" type="pres">
      <dgm:prSet presAssocID="{4CB42B81-1ABF-4C3C-8367-F54634BE276E}" presName="textB" presStyleLbl="revTx" presStyleIdx="1" presStyleCnt="3">
        <dgm:presLayoutVars>
          <dgm:bulletEnabled val="1"/>
        </dgm:presLayoutVars>
      </dgm:prSet>
      <dgm:spPr/>
    </dgm:pt>
    <dgm:pt modelId="{4A4A2853-70AF-49A8-BFD6-6FE0F21F6B50}" type="pres">
      <dgm:prSet presAssocID="{4CB42B81-1ABF-4C3C-8367-F54634BE276E}" presName="circleB" presStyleLbl="node1" presStyleIdx="1" presStyleCnt="3" custLinFactNeighborX="-9041" custLinFactNeighborY="-63"/>
      <dgm:spPr/>
    </dgm:pt>
    <dgm:pt modelId="{FEB02E20-5821-40BE-B5EF-55F392C061CB}" type="pres">
      <dgm:prSet presAssocID="{4CB42B81-1ABF-4C3C-8367-F54634BE276E}" presName="spaceB" presStyleCnt="0"/>
      <dgm:spPr/>
    </dgm:pt>
    <dgm:pt modelId="{2D519506-1DDE-493D-BFD8-424072D63AEA}" type="pres">
      <dgm:prSet presAssocID="{4EA08533-7507-4A2F-BD52-9B5AD8D24008}" presName="space" presStyleCnt="0"/>
      <dgm:spPr/>
    </dgm:pt>
    <dgm:pt modelId="{D58A0160-5208-4B2D-9EE7-D575554DA494}" type="pres">
      <dgm:prSet presAssocID="{4BACF08F-E53C-492C-9E45-90399DF715CD}" presName="compositeA" presStyleCnt="0"/>
      <dgm:spPr/>
    </dgm:pt>
    <dgm:pt modelId="{2CB4DE56-27D5-479D-83D8-CA2096CD1540}" type="pres">
      <dgm:prSet presAssocID="{4BACF08F-E53C-492C-9E45-90399DF715CD}" presName="textA" presStyleLbl="revTx" presStyleIdx="2" presStyleCnt="3">
        <dgm:presLayoutVars>
          <dgm:bulletEnabled val="1"/>
        </dgm:presLayoutVars>
      </dgm:prSet>
      <dgm:spPr/>
    </dgm:pt>
    <dgm:pt modelId="{C7CCB3FD-D0B2-4F11-8825-449BF69D656F}" type="pres">
      <dgm:prSet presAssocID="{4BACF08F-E53C-492C-9E45-90399DF715CD}" presName="circleA" presStyleLbl="node1" presStyleIdx="2" presStyleCnt="3"/>
      <dgm:spPr/>
    </dgm:pt>
    <dgm:pt modelId="{3361A75E-05C8-4504-8314-77239D824779}" type="pres">
      <dgm:prSet presAssocID="{4BACF08F-E53C-492C-9E45-90399DF715CD}" presName="spaceA" presStyleCnt="0"/>
      <dgm:spPr/>
    </dgm:pt>
  </dgm:ptLst>
  <dgm:cxnLst>
    <dgm:cxn modelId="{A068100A-D637-46E3-B43D-924216204A3E}" type="presOf" srcId="{59AE4471-C5E9-4D6B-A73E-9ACDE9140464}" destId="{CBF70BAB-3451-4885-AFD7-83742F6277B1}" srcOrd="0" destOrd="0" presId="urn:microsoft.com/office/officeart/2005/8/layout/hProcess11"/>
    <dgm:cxn modelId="{8A443E27-B272-49E4-8F4B-05769B2C3236}" type="presOf" srcId="{4BACF08F-E53C-492C-9E45-90399DF715CD}" destId="{2CB4DE56-27D5-479D-83D8-CA2096CD1540}" srcOrd="0" destOrd="0" presId="urn:microsoft.com/office/officeart/2005/8/layout/hProcess11"/>
    <dgm:cxn modelId="{BA699529-6177-4DD3-A724-6FE3F7B5159F}" srcId="{59AE4471-C5E9-4D6B-A73E-9ACDE9140464}" destId="{4BACF08F-E53C-492C-9E45-90399DF715CD}" srcOrd="2" destOrd="0" parTransId="{91ADF710-BB98-4839-8820-A7452581F284}" sibTransId="{150B74E4-0BF7-4960-8609-814B61044B72}"/>
    <dgm:cxn modelId="{21E04541-93A2-4B96-9AE7-1F6A8B304204}" srcId="{59AE4471-C5E9-4D6B-A73E-9ACDE9140464}" destId="{4CB42B81-1ABF-4C3C-8367-F54634BE276E}" srcOrd="1" destOrd="0" parTransId="{A859B5C8-3C24-425E-A7ED-3BB801C83CDF}" sibTransId="{4EA08533-7507-4A2F-BD52-9B5AD8D24008}"/>
    <dgm:cxn modelId="{7A390996-3620-4FAA-B83D-2894036B65E4}" srcId="{59AE4471-C5E9-4D6B-A73E-9ACDE9140464}" destId="{C703D817-2257-405E-822C-EA6244F6DCDC}" srcOrd="0" destOrd="0" parTransId="{2283BDED-D8A1-474B-AE70-2E28EBA846A8}" sibTransId="{677B30B7-9B88-4D71-8314-D849427A00F6}"/>
    <dgm:cxn modelId="{071A67A5-B63F-4BA9-9FC2-90860AD385EE}" type="presOf" srcId="{C703D817-2257-405E-822C-EA6244F6DCDC}" destId="{BAED5A64-ACFA-44AE-9A07-2FBECEBE2CB3}" srcOrd="0" destOrd="0" presId="urn:microsoft.com/office/officeart/2005/8/layout/hProcess11"/>
    <dgm:cxn modelId="{813C40A9-522A-46CE-BFF7-E70A71C66DCE}" type="presOf" srcId="{4CB42B81-1ABF-4C3C-8367-F54634BE276E}" destId="{8AB4DAE1-038C-44CF-96B2-50AAFB62B60D}" srcOrd="0" destOrd="0" presId="urn:microsoft.com/office/officeart/2005/8/layout/hProcess11"/>
    <dgm:cxn modelId="{25CE96AA-3B76-455B-A180-AEB5E0436033}" type="presParOf" srcId="{CBF70BAB-3451-4885-AFD7-83742F6277B1}" destId="{23078DB3-9C81-4809-96B2-A0FB45DB4748}" srcOrd="0" destOrd="0" presId="urn:microsoft.com/office/officeart/2005/8/layout/hProcess11"/>
    <dgm:cxn modelId="{D9643E7B-A626-4FA6-B5F3-D1C5D03C7182}" type="presParOf" srcId="{CBF70BAB-3451-4885-AFD7-83742F6277B1}" destId="{0EC91C46-D06F-4877-ADA8-6D8BFB1A200A}" srcOrd="1" destOrd="0" presId="urn:microsoft.com/office/officeart/2005/8/layout/hProcess11"/>
    <dgm:cxn modelId="{6E1B2409-A79C-43DE-AD95-20B7463D38C7}" type="presParOf" srcId="{0EC91C46-D06F-4877-ADA8-6D8BFB1A200A}" destId="{5C9EACE0-7EDF-438F-BF55-F88A381A5B97}" srcOrd="0" destOrd="0" presId="urn:microsoft.com/office/officeart/2005/8/layout/hProcess11"/>
    <dgm:cxn modelId="{0A4B4A70-D01E-4830-90D2-CC3A157F6F57}" type="presParOf" srcId="{5C9EACE0-7EDF-438F-BF55-F88A381A5B97}" destId="{BAED5A64-ACFA-44AE-9A07-2FBECEBE2CB3}" srcOrd="0" destOrd="0" presId="urn:microsoft.com/office/officeart/2005/8/layout/hProcess11"/>
    <dgm:cxn modelId="{F06490DB-C94A-421C-83D0-8D531E471785}" type="presParOf" srcId="{5C9EACE0-7EDF-438F-BF55-F88A381A5B97}" destId="{26784B6E-9B46-46B8-9E48-0F5DB7987401}" srcOrd="1" destOrd="0" presId="urn:microsoft.com/office/officeart/2005/8/layout/hProcess11"/>
    <dgm:cxn modelId="{767A3526-6F29-4770-B810-729C60472705}" type="presParOf" srcId="{5C9EACE0-7EDF-438F-BF55-F88A381A5B97}" destId="{617D8EA4-8D84-467E-873A-F9F9CAB90186}" srcOrd="2" destOrd="0" presId="urn:microsoft.com/office/officeart/2005/8/layout/hProcess11"/>
    <dgm:cxn modelId="{070CB2F1-DDD7-47EA-90EC-220C66A6AF03}" type="presParOf" srcId="{0EC91C46-D06F-4877-ADA8-6D8BFB1A200A}" destId="{CDF2B083-69C7-4CCC-89FF-533C95BACBB9}" srcOrd="1" destOrd="0" presId="urn:microsoft.com/office/officeart/2005/8/layout/hProcess11"/>
    <dgm:cxn modelId="{7606923B-2EF6-4EDF-B545-E1015770568D}" type="presParOf" srcId="{0EC91C46-D06F-4877-ADA8-6D8BFB1A200A}" destId="{35BE537F-6500-4608-9FD4-80E5965526A7}" srcOrd="2" destOrd="0" presId="urn:microsoft.com/office/officeart/2005/8/layout/hProcess11"/>
    <dgm:cxn modelId="{6B12AAA2-2ED9-4957-8F01-45096A1628EB}" type="presParOf" srcId="{35BE537F-6500-4608-9FD4-80E5965526A7}" destId="{8AB4DAE1-038C-44CF-96B2-50AAFB62B60D}" srcOrd="0" destOrd="0" presId="urn:microsoft.com/office/officeart/2005/8/layout/hProcess11"/>
    <dgm:cxn modelId="{B1C16E5D-5CB5-4D1F-BA4B-B8807DB1434C}" type="presParOf" srcId="{35BE537F-6500-4608-9FD4-80E5965526A7}" destId="{4A4A2853-70AF-49A8-BFD6-6FE0F21F6B50}" srcOrd="1" destOrd="0" presId="urn:microsoft.com/office/officeart/2005/8/layout/hProcess11"/>
    <dgm:cxn modelId="{6D073CC3-D11C-4DF3-B4BC-1A188683CFCE}" type="presParOf" srcId="{35BE537F-6500-4608-9FD4-80E5965526A7}" destId="{FEB02E20-5821-40BE-B5EF-55F392C061CB}" srcOrd="2" destOrd="0" presId="urn:microsoft.com/office/officeart/2005/8/layout/hProcess11"/>
    <dgm:cxn modelId="{981F0CB9-5FCB-4092-ABFF-8F6521F59DA6}" type="presParOf" srcId="{0EC91C46-D06F-4877-ADA8-6D8BFB1A200A}" destId="{2D519506-1DDE-493D-BFD8-424072D63AEA}" srcOrd="3" destOrd="0" presId="urn:microsoft.com/office/officeart/2005/8/layout/hProcess11"/>
    <dgm:cxn modelId="{D8B6C457-F04C-4157-AB2E-F1E014F9011E}" type="presParOf" srcId="{0EC91C46-D06F-4877-ADA8-6D8BFB1A200A}" destId="{D58A0160-5208-4B2D-9EE7-D575554DA494}" srcOrd="4" destOrd="0" presId="urn:microsoft.com/office/officeart/2005/8/layout/hProcess11"/>
    <dgm:cxn modelId="{776EDEAE-3523-4280-9432-23F7D8968347}" type="presParOf" srcId="{D58A0160-5208-4B2D-9EE7-D575554DA494}" destId="{2CB4DE56-27D5-479D-83D8-CA2096CD1540}" srcOrd="0" destOrd="0" presId="urn:microsoft.com/office/officeart/2005/8/layout/hProcess11"/>
    <dgm:cxn modelId="{0AE5A802-0F74-405A-B2ED-5E978F64056B}" type="presParOf" srcId="{D58A0160-5208-4B2D-9EE7-D575554DA494}" destId="{C7CCB3FD-D0B2-4F11-8825-449BF69D656F}" srcOrd="1" destOrd="0" presId="urn:microsoft.com/office/officeart/2005/8/layout/hProcess11"/>
    <dgm:cxn modelId="{54BA82BA-8D98-4944-B065-2C7C77B9B3A6}" type="presParOf" srcId="{D58A0160-5208-4B2D-9EE7-D575554DA494}" destId="{3361A75E-05C8-4504-8314-77239D82477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BAF5E6-947C-4CE7-84C7-B9036C1F7283}" type="doc">
      <dgm:prSet loTypeId="urn:microsoft.com/office/officeart/2005/8/layout/process1" loCatId="process" qsTypeId="urn:microsoft.com/office/officeart/2005/8/quickstyle/simple1" qsCatId="simple" csTypeId="urn:microsoft.com/office/officeart/2005/8/colors/accent1_2" csCatId="accent1" phldr="1"/>
      <dgm:spPr/>
    </dgm:pt>
    <dgm:pt modelId="{BBE31802-B526-4D42-818C-A7174E5B990F}">
      <dgm:prSet phldrT="[Tekst]" custT="1"/>
      <dgm:spPr/>
      <dgm:t>
        <a:bodyPr/>
        <a:lstStyle/>
        <a:p>
          <a:r>
            <a:rPr lang="nb-NO" sz="2000" b="1" dirty="0">
              <a:solidFill>
                <a:schemeClr val="tx1"/>
              </a:solidFill>
            </a:rPr>
            <a:t>Tidligstemming</a:t>
          </a:r>
        </a:p>
        <a:p>
          <a:r>
            <a:rPr lang="nb-NO" sz="2900" dirty="0"/>
            <a:t> </a:t>
          </a:r>
          <a:r>
            <a:rPr lang="nb-NO" sz="2000" dirty="0"/>
            <a:t>1. juli – 8. august</a:t>
          </a:r>
          <a:endParaRPr lang="nb-NO" sz="2900" dirty="0"/>
        </a:p>
      </dgm:t>
    </dgm:pt>
    <dgm:pt modelId="{5FF37019-280D-44DD-A359-C73756B59075}" type="parTrans" cxnId="{C3849A8F-349E-45B1-A5CF-7E2127A10D85}">
      <dgm:prSet/>
      <dgm:spPr/>
      <dgm:t>
        <a:bodyPr/>
        <a:lstStyle/>
        <a:p>
          <a:endParaRPr lang="nb-NO"/>
        </a:p>
      </dgm:t>
    </dgm:pt>
    <dgm:pt modelId="{13C69DDA-DAD7-4590-BDF8-89B5FB8BF6F4}" type="sibTrans" cxnId="{C3849A8F-349E-45B1-A5CF-7E2127A10D85}">
      <dgm:prSet/>
      <dgm:spPr>
        <a:solidFill>
          <a:schemeClr val="accent1"/>
        </a:solidFill>
      </dgm:spPr>
      <dgm:t>
        <a:bodyPr/>
        <a:lstStyle/>
        <a:p>
          <a:endParaRPr lang="nb-NO"/>
        </a:p>
      </dgm:t>
    </dgm:pt>
    <dgm:pt modelId="{0AD20624-7CE4-4A3B-B3A7-FE39FE659EB4}">
      <dgm:prSet phldrT="[Tekst]" custT="1"/>
      <dgm:spPr/>
      <dgm:t>
        <a:bodyPr/>
        <a:lstStyle/>
        <a:p>
          <a:r>
            <a:rPr lang="nb-NO" sz="2000" b="1" dirty="0">
              <a:solidFill>
                <a:schemeClr val="tx1"/>
              </a:solidFill>
            </a:rPr>
            <a:t>Forhåndsstemming</a:t>
          </a:r>
        </a:p>
        <a:p>
          <a:r>
            <a:rPr lang="nb-NO" sz="2300" dirty="0"/>
            <a:t> </a:t>
          </a:r>
          <a:r>
            <a:rPr lang="nb-NO" sz="1800" dirty="0"/>
            <a:t>11. august – 5. september</a:t>
          </a:r>
          <a:endParaRPr lang="nb-NO" sz="2300" dirty="0"/>
        </a:p>
      </dgm:t>
    </dgm:pt>
    <dgm:pt modelId="{14CD59CD-3566-4429-979B-DE69DCEE3010}" type="parTrans" cxnId="{CD9E3318-D112-4947-AEA9-0C15C697A02A}">
      <dgm:prSet/>
      <dgm:spPr/>
      <dgm:t>
        <a:bodyPr/>
        <a:lstStyle/>
        <a:p>
          <a:endParaRPr lang="nb-NO"/>
        </a:p>
      </dgm:t>
    </dgm:pt>
    <dgm:pt modelId="{BD898AC1-6FBF-4517-8977-CACFECACC6C1}" type="sibTrans" cxnId="{CD9E3318-D112-4947-AEA9-0C15C697A02A}">
      <dgm:prSet/>
      <dgm:spPr/>
      <dgm:t>
        <a:bodyPr/>
        <a:lstStyle/>
        <a:p>
          <a:endParaRPr lang="nb-NO"/>
        </a:p>
      </dgm:t>
    </dgm:pt>
    <dgm:pt modelId="{B6B186D6-D439-444B-9398-DF6C4863C0A2}" type="pres">
      <dgm:prSet presAssocID="{85BAF5E6-947C-4CE7-84C7-B9036C1F7283}" presName="Name0" presStyleCnt="0">
        <dgm:presLayoutVars>
          <dgm:dir/>
          <dgm:resizeHandles val="exact"/>
        </dgm:presLayoutVars>
      </dgm:prSet>
      <dgm:spPr/>
    </dgm:pt>
    <dgm:pt modelId="{E1A1F285-DB08-4751-AFDE-F61CFE2FE0F5}" type="pres">
      <dgm:prSet presAssocID="{BBE31802-B526-4D42-818C-A7174E5B990F}" presName="node" presStyleLbl="node1" presStyleIdx="0" presStyleCnt="2">
        <dgm:presLayoutVars>
          <dgm:bulletEnabled val="1"/>
        </dgm:presLayoutVars>
      </dgm:prSet>
      <dgm:spPr/>
    </dgm:pt>
    <dgm:pt modelId="{80EB9DB5-3902-47F1-9EF3-BC21E08126F4}" type="pres">
      <dgm:prSet presAssocID="{13C69DDA-DAD7-4590-BDF8-89B5FB8BF6F4}" presName="sibTrans" presStyleLbl="sibTrans2D1" presStyleIdx="0" presStyleCnt="1"/>
      <dgm:spPr/>
    </dgm:pt>
    <dgm:pt modelId="{C56569B0-54CA-4580-A2E7-1BFE7844861B}" type="pres">
      <dgm:prSet presAssocID="{13C69DDA-DAD7-4590-BDF8-89B5FB8BF6F4}" presName="connectorText" presStyleLbl="sibTrans2D1" presStyleIdx="0" presStyleCnt="1"/>
      <dgm:spPr/>
    </dgm:pt>
    <dgm:pt modelId="{AC5E670C-18BA-45C4-B76C-26ECE5CFF3C8}" type="pres">
      <dgm:prSet presAssocID="{0AD20624-7CE4-4A3B-B3A7-FE39FE659EB4}" presName="node" presStyleLbl="node1" presStyleIdx="1" presStyleCnt="2">
        <dgm:presLayoutVars>
          <dgm:bulletEnabled val="1"/>
        </dgm:presLayoutVars>
      </dgm:prSet>
      <dgm:spPr/>
    </dgm:pt>
  </dgm:ptLst>
  <dgm:cxnLst>
    <dgm:cxn modelId="{CD9E3318-D112-4947-AEA9-0C15C697A02A}" srcId="{85BAF5E6-947C-4CE7-84C7-B9036C1F7283}" destId="{0AD20624-7CE4-4A3B-B3A7-FE39FE659EB4}" srcOrd="1" destOrd="0" parTransId="{14CD59CD-3566-4429-979B-DE69DCEE3010}" sibTransId="{BD898AC1-6FBF-4517-8977-CACFECACC6C1}"/>
    <dgm:cxn modelId="{2F14E84E-4569-43B7-96A2-EAFB9979480B}" type="presOf" srcId="{85BAF5E6-947C-4CE7-84C7-B9036C1F7283}" destId="{B6B186D6-D439-444B-9398-DF6C4863C0A2}" srcOrd="0" destOrd="0" presId="urn:microsoft.com/office/officeart/2005/8/layout/process1"/>
    <dgm:cxn modelId="{03FE2474-03B9-4E48-9D2B-8328A4C659B9}" type="presOf" srcId="{13C69DDA-DAD7-4590-BDF8-89B5FB8BF6F4}" destId="{C56569B0-54CA-4580-A2E7-1BFE7844861B}" srcOrd="1" destOrd="0" presId="urn:microsoft.com/office/officeart/2005/8/layout/process1"/>
    <dgm:cxn modelId="{C3849A8F-349E-45B1-A5CF-7E2127A10D85}" srcId="{85BAF5E6-947C-4CE7-84C7-B9036C1F7283}" destId="{BBE31802-B526-4D42-818C-A7174E5B990F}" srcOrd="0" destOrd="0" parTransId="{5FF37019-280D-44DD-A359-C73756B59075}" sibTransId="{13C69DDA-DAD7-4590-BDF8-89B5FB8BF6F4}"/>
    <dgm:cxn modelId="{3FD4BFBF-D373-4625-95E5-4B6C942097FD}" type="presOf" srcId="{BBE31802-B526-4D42-818C-A7174E5B990F}" destId="{E1A1F285-DB08-4751-AFDE-F61CFE2FE0F5}" srcOrd="0" destOrd="0" presId="urn:microsoft.com/office/officeart/2005/8/layout/process1"/>
    <dgm:cxn modelId="{3D35F7E6-B114-42B0-8C65-988CF2D9557C}" type="presOf" srcId="{13C69DDA-DAD7-4590-BDF8-89B5FB8BF6F4}" destId="{80EB9DB5-3902-47F1-9EF3-BC21E08126F4}" srcOrd="0" destOrd="0" presId="urn:microsoft.com/office/officeart/2005/8/layout/process1"/>
    <dgm:cxn modelId="{6D0BC0F1-BDEC-47E3-854E-424121E8B4C2}" type="presOf" srcId="{0AD20624-7CE4-4A3B-B3A7-FE39FE659EB4}" destId="{AC5E670C-18BA-45C4-B76C-26ECE5CFF3C8}" srcOrd="0" destOrd="0" presId="urn:microsoft.com/office/officeart/2005/8/layout/process1"/>
    <dgm:cxn modelId="{D423BB35-9C9B-44EA-BADA-EF7A5DBC5DFA}" type="presParOf" srcId="{B6B186D6-D439-444B-9398-DF6C4863C0A2}" destId="{E1A1F285-DB08-4751-AFDE-F61CFE2FE0F5}" srcOrd="0" destOrd="0" presId="urn:microsoft.com/office/officeart/2005/8/layout/process1"/>
    <dgm:cxn modelId="{4B6F158A-5A6B-4500-81DF-5A699F0BAA24}" type="presParOf" srcId="{B6B186D6-D439-444B-9398-DF6C4863C0A2}" destId="{80EB9DB5-3902-47F1-9EF3-BC21E08126F4}" srcOrd="1" destOrd="0" presId="urn:microsoft.com/office/officeart/2005/8/layout/process1"/>
    <dgm:cxn modelId="{072EBBFB-BDF1-4909-95AE-430FEAB61082}" type="presParOf" srcId="{80EB9DB5-3902-47F1-9EF3-BC21E08126F4}" destId="{C56569B0-54CA-4580-A2E7-1BFE7844861B}" srcOrd="0" destOrd="0" presId="urn:microsoft.com/office/officeart/2005/8/layout/process1"/>
    <dgm:cxn modelId="{52A16479-C53B-4527-8D57-6C595F78103B}" type="presParOf" srcId="{B6B186D6-D439-444B-9398-DF6C4863C0A2}" destId="{AC5E670C-18BA-45C4-B76C-26ECE5CFF3C8}"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12ADB3-CB1D-464C-9838-EB1930EE0FBA}" type="doc">
      <dgm:prSet loTypeId="urn:microsoft.com/office/officeart/2005/8/layout/hProcess3" loCatId="process" qsTypeId="urn:microsoft.com/office/officeart/2005/8/quickstyle/simple1" qsCatId="simple" csTypeId="urn:microsoft.com/office/officeart/2005/8/colors/accent1_2" csCatId="accent1" phldr="1"/>
      <dgm:spPr/>
    </dgm:pt>
    <dgm:pt modelId="{9A434ED3-3BE0-4C2D-82B0-3F458F380639}">
      <dgm:prSet phldrT="[Tekst]"/>
      <dgm:spPr/>
      <dgm:t>
        <a:bodyPr/>
        <a:lstStyle/>
        <a:p>
          <a:r>
            <a:rPr lang="nb-NO" b="1" dirty="0"/>
            <a:t>Utenriksstemming</a:t>
          </a:r>
        </a:p>
        <a:p>
          <a:r>
            <a:rPr lang="nb-NO" dirty="0">
              <a:solidFill>
                <a:schemeClr val="bg1"/>
              </a:solidFill>
            </a:rPr>
            <a:t>1. juli – 29. august</a:t>
          </a:r>
        </a:p>
      </dgm:t>
    </dgm:pt>
    <dgm:pt modelId="{EA4AE4D4-287B-4D83-9683-6CB5088622C9}" type="parTrans" cxnId="{6AEF6C38-8F32-4141-9D11-1B104C7BAD57}">
      <dgm:prSet/>
      <dgm:spPr/>
      <dgm:t>
        <a:bodyPr/>
        <a:lstStyle/>
        <a:p>
          <a:endParaRPr lang="nb-NO"/>
        </a:p>
      </dgm:t>
    </dgm:pt>
    <dgm:pt modelId="{4B221395-5990-40BB-9872-BFE5E2BCE7F4}" type="sibTrans" cxnId="{6AEF6C38-8F32-4141-9D11-1B104C7BAD57}">
      <dgm:prSet/>
      <dgm:spPr/>
      <dgm:t>
        <a:bodyPr/>
        <a:lstStyle/>
        <a:p>
          <a:endParaRPr lang="nb-NO"/>
        </a:p>
      </dgm:t>
    </dgm:pt>
    <dgm:pt modelId="{D28112CE-494B-44BB-9AD5-E7FB99A2A642}" type="pres">
      <dgm:prSet presAssocID="{A912ADB3-CB1D-464C-9838-EB1930EE0FBA}" presName="Name0" presStyleCnt="0">
        <dgm:presLayoutVars>
          <dgm:dir/>
          <dgm:animLvl val="lvl"/>
          <dgm:resizeHandles val="exact"/>
        </dgm:presLayoutVars>
      </dgm:prSet>
      <dgm:spPr/>
    </dgm:pt>
    <dgm:pt modelId="{400904ED-5F45-41BC-A39F-786BE286E2C9}" type="pres">
      <dgm:prSet presAssocID="{A912ADB3-CB1D-464C-9838-EB1930EE0FBA}" presName="dummy" presStyleCnt="0"/>
      <dgm:spPr/>
    </dgm:pt>
    <dgm:pt modelId="{F7D107E4-E49A-4BA5-BC72-922991771631}" type="pres">
      <dgm:prSet presAssocID="{A912ADB3-CB1D-464C-9838-EB1930EE0FBA}" presName="linH" presStyleCnt="0"/>
      <dgm:spPr/>
    </dgm:pt>
    <dgm:pt modelId="{C67A3E7B-62D5-46EC-AB24-124942D3636B}" type="pres">
      <dgm:prSet presAssocID="{A912ADB3-CB1D-464C-9838-EB1930EE0FBA}" presName="padding1" presStyleCnt="0"/>
      <dgm:spPr/>
    </dgm:pt>
    <dgm:pt modelId="{772A374F-4A8E-485D-B710-A0A969105612}" type="pres">
      <dgm:prSet presAssocID="{9A434ED3-3BE0-4C2D-82B0-3F458F380639}" presName="linV" presStyleCnt="0"/>
      <dgm:spPr/>
    </dgm:pt>
    <dgm:pt modelId="{746939F2-634A-4E44-9893-C9B2B46DBAAF}" type="pres">
      <dgm:prSet presAssocID="{9A434ED3-3BE0-4C2D-82B0-3F458F380639}" presName="spVertical1" presStyleCnt="0"/>
      <dgm:spPr/>
    </dgm:pt>
    <dgm:pt modelId="{15832382-9747-4CFB-A652-28F706AB6FB6}" type="pres">
      <dgm:prSet presAssocID="{9A434ED3-3BE0-4C2D-82B0-3F458F380639}" presName="parTx" presStyleLbl="revTx" presStyleIdx="0" presStyleCnt="1" custScaleX="90143" custScaleY="89638" custLinFactNeighborX="-766" custLinFactNeighborY="49300">
        <dgm:presLayoutVars>
          <dgm:chMax val="0"/>
          <dgm:chPref val="0"/>
          <dgm:bulletEnabled val="1"/>
        </dgm:presLayoutVars>
      </dgm:prSet>
      <dgm:spPr/>
    </dgm:pt>
    <dgm:pt modelId="{40AE53EC-BB99-4241-9F8E-1E707B717B76}" type="pres">
      <dgm:prSet presAssocID="{9A434ED3-3BE0-4C2D-82B0-3F458F380639}" presName="spVertical2" presStyleCnt="0"/>
      <dgm:spPr/>
    </dgm:pt>
    <dgm:pt modelId="{2D9ACCCB-7494-4DEB-91A0-C48239D11514}" type="pres">
      <dgm:prSet presAssocID="{9A434ED3-3BE0-4C2D-82B0-3F458F380639}" presName="spVertical3" presStyleCnt="0"/>
      <dgm:spPr/>
    </dgm:pt>
    <dgm:pt modelId="{0674FD84-0404-4A22-A9C5-FC00F0D533F8}" type="pres">
      <dgm:prSet presAssocID="{A912ADB3-CB1D-464C-9838-EB1930EE0FBA}" presName="padding2" presStyleCnt="0"/>
      <dgm:spPr/>
    </dgm:pt>
    <dgm:pt modelId="{1C932664-DB2F-458B-8438-83B262356D44}" type="pres">
      <dgm:prSet presAssocID="{A912ADB3-CB1D-464C-9838-EB1930EE0FBA}" presName="negArrow" presStyleCnt="0"/>
      <dgm:spPr/>
    </dgm:pt>
    <dgm:pt modelId="{1AD046B3-29A5-474C-9476-C81F39FE5D41}" type="pres">
      <dgm:prSet presAssocID="{A912ADB3-CB1D-464C-9838-EB1930EE0FBA}" presName="backgroundArrow" presStyleLbl="node1" presStyleIdx="0" presStyleCnt="1" custScaleY="85495" custLinFactNeighborX="25598" custLinFactNeighborY="46171"/>
      <dgm:spPr/>
    </dgm:pt>
  </dgm:ptLst>
  <dgm:cxnLst>
    <dgm:cxn modelId="{FB95A72E-3199-46ED-81E2-A5B2746451D6}" type="presOf" srcId="{A912ADB3-CB1D-464C-9838-EB1930EE0FBA}" destId="{D28112CE-494B-44BB-9AD5-E7FB99A2A642}" srcOrd="0" destOrd="0" presId="urn:microsoft.com/office/officeart/2005/8/layout/hProcess3"/>
    <dgm:cxn modelId="{6AEF6C38-8F32-4141-9D11-1B104C7BAD57}" srcId="{A912ADB3-CB1D-464C-9838-EB1930EE0FBA}" destId="{9A434ED3-3BE0-4C2D-82B0-3F458F380639}" srcOrd="0" destOrd="0" parTransId="{EA4AE4D4-287B-4D83-9683-6CB5088622C9}" sibTransId="{4B221395-5990-40BB-9872-BFE5E2BCE7F4}"/>
    <dgm:cxn modelId="{AD92D440-84C7-4543-A324-E7904A8A15E4}" type="presOf" srcId="{9A434ED3-3BE0-4C2D-82B0-3F458F380639}" destId="{15832382-9747-4CFB-A652-28F706AB6FB6}" srcOrd="0" destOrd="0" presId="urn:microsoft.com/office/officeart/2005/8/layout/hProcess3"/>
    <dgm:cxn modelId="{316DD2BE-79E0-4802-900C-7F533D2212CF}" type="presParOf" srcId="{D28112CE-494B-44BB-9AD5-E7FB99A2A642}" destId="{400904ED-5F45-41BC-A39F-786BE286E2C9}" srcOrd="0" destOrd="0" presId="urn:microsoft.com/office/officeart/2005/8/layout/hProcess3"/>
    <dgm:cxn modelId="{DBA0C4A2-8613-43DD-B664-3F3587C80E35}" type="presParOf" srcId="{D28112CE-494B-44BB-9AD5-E7FB99A2A642}" destId="{F7D107E4-E49A-4BA5-BC72-922991771631}" srcOrd="1" destOrd="0" presId="urn:microsoft.com/office/officeart/2005/8/layout/hProcess3"/>
    <dgm:cxn modelId="{7F9D5413-86BD-44BC-986D-A13CC10CD0AB}" type="presParOf" srcId="{F7D107E4-E49A-4BA5-BC72-922991771631}" destId="{C67A3E7B-62D5-46EC-AB24-124942D3636B}" srcOrd="0" destOrd="0" presId="urn:microsoft.com/office/officeart/2005/8/layout/hProcess3"/>
    <dgm:cxn modelId="{A4363B99-DEC1-419C-876D-88DF0EB65D88}" type="presParOf" srcId="{F7D107E4-E49A-4BA5-BC72-922991771631}" destId="{772A374F-4A8E-485D-B710-A0A969105612}" srcOrd="1" destOrd="0" presId="urn:microsoft.com/office/officeart/2005/8/layout/hProcess3"/>
    <dgm:cxn modelId="{EF7B2069-776C-4C54-9341-43E19A5C789D}" type="presParOf" srcId="{772A374F-4A8E-485D-B710-A0A969105612}" destId="{746939F2-634A-4E44-9893-C9B2B46DBAAF}" srcOrd="0" destOrd="0" presId="urn:microsoft.com/office/officeart/2005/8/layout/hProcess3"/>
    <dgm:cxn modelId="{192C742F-72EC-4494-89C3-4EF504CE25DC}" type="presParOf" srcId="{772A374F-4A8E-485D-B710-A0A969105612}" destId="{15832382-9747-4CFB-A652-28F706AB6FB6}" srcOrd="1" destOrd="0" presId="urn:microsoft.com/office/officeart/2005/8/layout/hProcess3"/>
    <dgm:cxn modelId="{F916DEBB-DA34-479C-B333-BA408B814001}" type="presParOf" srcId="{772A374F-4A8E-485D-B710-A0A969105612}" destId="{40AE53EC-BB99-4241-9F8E-1E707B717B76}" srcOrd="2" destOrd="0" presId="urn:microsoft.com/office/officeart/2005/8/layout/hProcess3"/>
    <dgm:cxn modelId="{30F18DD7-BAFC-407B-8D7F-A2DDFA6DA14B}" type="presParOf" srcId="{772A374F-4A8E-485D-B710-A0A969105612}" destId="{2D9ACCCB-7494-4DEB-91A0-C48239D11514}" srcOrd="3" destOrd="0" presId="urn:microsoft.com/office/officeart/2005/8/layout/hProcess3"/>
    <dgm:cxn modelId="{3F20952D-6D58-41F8-BFF3-BBE4328E14F5}" type="presParOf" srcId="{F7D107E4-E49A-4BA5-BC72-922991771631}" destId="{0674FD84-0404-4A22-A9C5-FC00F0D533F8}" srcOrd="2" destOrd="0" presId="urn:microsoft.com/office/officeart/2005/8/layout/hProcess3"/>
    <dgm:cxn modelId="{DC9E1F1F-2382-41FA-BA09-C54B63115C55}" type="presParOf" srcId="{F7D107E4-E49A-4BA5-BC72-922991771631}" destId="{1C932664-DB2F-458B-8438-83B262356D44}" srcOrd="3" destOrd="0" presId="urn:microsoft.com/office/officeart/2005/8/layout/hProcess3"/>
    <dgm:cxn modelId="{90293662-9AF4-49D2-A8EB-6F15CD03F18A}" type="presParOf" srcId="{F7D107E4-E49A-4BA5-BC72-922991771631}" destId="{1AD046B3-29A5-474C-9476-C81F39FE5D41}" srcOrd="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13E771-CB09-4B56-AC02-025486D51A43}"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371035FA-C0F6-4CC3-945E-8269116974AF}">
      <dgm:prSet/>
      <dgm:spPr/>
      <dgm:t>
        <a:bodyPr/>
        <a:lstStyle/>
        <a:p>
          <a:pPr algn="ctr"/>
          <a:r>
            <a:rPr lang="en-US" dirty="0"/>
            <a:t>“</a:t>
          </a:r>
          <a:r>
            <a:rPr lang="en-US" dirty="0" err="1"/>
            <a:t>Valglokale</a:t>
          </a:r>
          <a:r>
            <a:rPr lang="en-US" dirty="0"/>
            <a:t>”</a:t>
          </a:r>
        </a:p>
      </dgm:t>
    </dgm:pt>
    <dgm:pt modelId="{AC7740DE-6E57-4ADF-8EE7-0479B5C9FEFE}" type="parTrans" cxnId="{5B732C1D-3605-4FFD-A7CC-BFDC8533238B}">
      <dgm:prSet/>
      <dgm:spPr/>
      <dgm:t>
        <a:bodyPr/>
        <a:lstStyle/>
        <a:p>
          <a:pPr algn="ctr"/>
          <a:endParaRPr lang="en-US"/>
        </a:p>
      </dgm:t>
    </dgm:pt>
    <dgm:pt modelId="{02BB25DE-EDDC-4040-B059-602C1C629606}" type="sibTrans" cxnId="{5B732C1D-3605-4FFD-A7CC-BFDC8533238B}">
      <dgm:prSet/>
      <dgm:spPr/>
      <dgm:t>
        <a:bodyPr/>
        <a:lstStyle/>
        <a:p>
          <a:pPr algn="ctr"/>
          <a:endParaRPr lang="en-US"/>
        </a:p>
      </dgm:t>
    </dgm:pt>
    <dgm:pt modelId="{90BFC0E7-CBD9-46AF-AE4C-8E0644ECBBAC}">
      <dgm:prSet/>
      <dgm:spPr/>
      <dgm:t>
        <a:bodyPr/>
        <a:lstStyle/>
        <a:p>
          <a:pPr algn="ctr"/>
          <a:r>
            <a:rPr lang="nb-NO" dirty="0"/>
            <a:t>I konvolutt </a:t>
          </a:r>
          <a:endParaRPr lang="en-US" dirty="0"/>
        </a:p>
      </dgm:t>
    </dgm:pt>
    <dgm:pt modelId="{F12E7DF4-A05D-436C-80AF-BC4A6CF22420}" type="parTrans" cxnId="{6E4B4FF5-D190-4C77-BFB3-8B02AA2E7506}">
      <dgm:prSet/>
      <dgm:spPr/>
      <dgm:t>
        <a:bodyPr/>
        <a:lstStyle/>
        <a:p>
          <a:pPr algn="ctr"/>
          <a:endParaRPr lang="en-US"/>
        </a:p>
      </dgm:t>
    </dgm:pt>
    <dgm:pt modelId="{4AD66ADB-D3E5-4799-8E9E-069FFCBC1988}" type="sibTrans" cxnId="{6E4B4FF5-D190-4C77-BFB3-8B02AA2E7506}">
      <dgm:prSet/>
      <dgm:spPr/>
      <dgm:t>
        <a:bodyPr/>
        <a:lstStyle/>
        <a:p>
          <a:pPr algn="ctr"/>
          <a:endParaRPr lang="en-US"/>
        </a:p>
      </dgm:t>
    </dgm:pt>
    <dgm:pt modelId="{3CD36746-F030-4E36-9E05-B43850FD412D}">
      <dgm:prSet/>
      <dgm:spPr/>
      <dgm:t>
        <a:bodyPr/>
        <a:lstStyle/>
        <a:p>
          <a:pPr algn="ctr"/>
          <a:r>
            <a:rPr lang="nb-NO" dirty="0"/>
            <a:t>Stemmemottaker  </a:t>
          </a:r>
          <a:endParaRPr lang="en-US" dirty="0"/>
        </a:p>
      </dgm:t>
    </dgm:pt>
    <dgm:pt modelId="{082D5A00-A108-4AFE-B5F8-2F7685245D82}" type="parTrans" cxnId="{B73FF416-A927-4EA5-AACA-D8C5FDF05D92}">
      <dgm:prSet/>
      <dgm:spPr/>
      <dgm:t>
        <a:bodyPr/>
        <a:lstStyle/>
        <a:p>
          <a:pPr algn="ctr"/>
          <a:endParaRPr lang="en-US"/>
        </a:p>
      </dgm:t>
    </dgm:pt>
    <dgm:pt modelId="{80E4F82A-FB7B-4F9B-877D-5A24B8C7B94C}" type="sibTrans" cxnId="{B73FF416-A927-4EA5-AACA-D8C5FDF05D92}">
      <dgm:prSet/>
      <dgm:spPr/>
      <dgm:t>
        <a:bodyPr/>
        <a:lstStyle/>
        <a:p>
          <a:pPr algn="ctr"/>
          <a:endParaRPr lang="en-US"/>
        </a:p>
      </dgm:t>
    </dgm:pt>
    <dgm:pt modelId="{5C7C30B9-BFDC-462F-B280-138111D35D26}" type="pres">
      <dgm:prSet presAssocID="{CF13E771-CB09-4B56-AC02-025486D51A43}" presName="hierChild1" presStyleCnt="0">
        <dgm:presLayoutVars>
          <dgm:chPref val="1"/>
          <dgm:dir/>
          <dgm:animOne val="branch"/>
          <dgm:animLvl val="lvl"/>
          <dgm:resizeHandles/>
        </dgm:presLayoutVars>
      </dgm:prSet>
      <dgm:spPr/>
    </dgm:pt>
    <dgm:pt modelId="{A6477D50-1E7C-4C14-8393-867E5033EB12}" type="pres">
      <dgm:prSet presAssocID="{371035FA-C0F6-4CC3-945E-8269116974AF}" presName="hierRoot1" presStyleCnt="0"/>
      <dgm:spPr/>
    </dgm:pt>
    <dgm:pt modelId="{AFFE07D0-7665-4039-95C3-1C5021BB3147}" type="pres">
      <dgm:prSet presAssocID="{371035FA-C0F6-4CC3-945E-8269116974AF}" presName="composite" presStyleCnt="0"/>
      <dgm:spPr/>
    </dgm:pt>
    <dgm:pt modelId="{101FC06A-B4C4-4FA0-8FAA-FB7499E8548B}" type="pres">
      <dgm:prSet presAssocID="{371035FA-C0F6-4CC3-945E-8269116974AF}" presName="background" presStyleLbl="node0" presStyleIdx="0" presStyleCnt="3"/>
      <dgm:spPr/>
    </dgm:pt>
    <dgm:pt modelId="{FF02801A-E0B4-4A6A-8C14-440E08394347}" type="pres">
      <dgm:prSet presAssocID="{371035FA-C0F6-4CC3-945E-8269116974AF}" presName="text" presStyleLbl="fgAcc0" presStyleIdx="0" presStyleCnt="3">
        <dgm:presLayoutVars>
          <dgm:chPref val="3"/>
        </dgm:presLayoutVars>
      </dgm:prSet>
      <dgm:spPr/>
    </dgm:pt>
    <dgm:pt modelId="{B74EDA30-4B1A-46A2-AA99-1BC73A6EFE38}" type="pres">
      <dgm:prSet presAssocID="{371035FA-C0F6-4CC3-945E-8269116974AF}" presName="hierChild2" presStyleCnt="0"/>
      <dgm:spPr/>
    </dgm:pt>
    <dgm:pt modelId="{956949EF-78F8-4A7E-AC13-339F389F25F4}" type="pres">
      <dgm:prSet presAssocID="{90BFC0E7-CBD9-46AF-AE4C-8E0644ECBBAC}" presName="hierRoot1" presStyleCnt="0"/>
      <dgm:spPr/>
    </dgm:pt>
    <dgm:pt modelId="{96D465A9-814B-413D-9B3A-EF61C38F025A}" type="pres">
      <dgm:prSet presAssocID="{90BFC0E7-CBD9-46AF-AE4C-8E0644ECBBAC}" presName="composite" presStyleCnt="0"/>
      <dgm:spPr/>
    </dgm:pt>
    <dgm:pt modelId="{2948F570-1AA7-411D-9CA6-EA9A8DEE4F98}" type="pres">
      <dgm:prSet presAssocID="{90BFC0E7-CBD9-46AF-AE4C-8E0644ECBBAC}" presName="background" presStyleLbl="node0" presStyleIdx="1" presStyleCnt="3"/>
      <dgm:spPr/>
    </dgm:pt>
    <dgm:pt modelId="{60315A64-6BCD-4A0B-A7B8-BA276AEFC9DD}" type="pres">
      <dgm:prSet presAssocID="{90BFC0E7-CBD9-46AF-AE4C-8E0644ECBBAC}" presName="text" presStyleLbl="fgAcc0" presStyleIdx="1" presStyleCnt="3">
        <dgm:presLayoutVars>
          <dgm:chPref val="3"/>
        </dgm:presLayoutVars>
      </dgm:prSet>
      <dgm:spPr/>
    </dgm:pt>
    <dgm:pt modelId="{24CD5BED-E2CF-44BF-96D8-BC1EC9F538DE}" type="pres">
      <dgm:prSet presAssocID="{90BFC0E7-CBD9-46AF-AE4C-8E0644ECBBAC}" presName="hierChild2" presStyleCnt="0"/>
      <dgm:spPr/>
    </dgm:pt>
    <dgm:pt modelId="{FB30C10D-3FED-4DE4-AF2C-822576AA6FEF}" type="pres">
      <dgm:prSet presAssocID="{3CD36746-F030-4E36-9E05-B43850FD412D}" presName="hierRoot1" presStyleCnt="0"/>
      <dgm:spPr/>
    </dgm:pt>
    <dgm:pt modelId="{199EC943-4535-494E-A10F-F87400863BD8}" type="pres">
      <dgm:prSet presAssocID="{3CD36746-F030-4E36-9E05-B43850FD412D}" presName="composite" presStyleCnt="0"/>
      <dgm:spPr/>
    </dgm:pt>
    <dgm:pt modelId="{BA66A064-129D-4BCA-9865-AC409069D18F}" type="pres">
      <dgm:prSet presAssocID="{3CD36746-F030-4E36-9E05-B43850FD412D}" presName="background" presStyleLbl="node0" presStyleIdx="2" presStyleCnt="3"/>
      <dgm:spPr/>
    </dgm:pt>
    <dgm:pt modelId="{04D2F275-1EA2-46DE-922C-57DE61A2424C}" type="pres">
      <dgm:prSet presAssocID="{3CD36746-F030-4E36-9E05-B43850FD412D}" presName="text" presStyleLbl="fgAcc0" presStyleIdx="2" presStyleCnt="3">
        <dgm:presLayoutVars>
          <dgm:chPref val="3"/>
        </dgm:presLayoutVars>
      </dgm:prSet>
      <dgm:spPr/>
    </dgm:pt>
    <dgm:pt modelId="{01D5E7E6-F61C-4E13-AC0B-D99A1DE506CF}" type="pres">
      <dgm:prSet presAssocID="{3CD36746-F030-4E36-9E05-B43850FD412D}" presName="hierChild2" presStyleCnt="0"/>
      <dgm:spPr/>
    </dgm:pt>
  </dgm:ptLst>
  <dgm:cxnLst>
    <dgm:cxn modelId="{B73FF416-A927-4EA5-AACA-D8C5FDF05D92}" srcId="{CF13E771-CB09-4B56-AC02-025486D51A43}" destId="{3CD36746-F030-4E36-9E05-B43850FD412D}" srcOrd="2" destOrd="0" parTransId="{082D5A00-A108-4AFE-B5F8-2F7685245D82}" sibTransId="{80E4F82A-FB7B-4F9B-877D-5A24B8C7B94C}"/>
    <dgm:cxn modelId="{5B732C1D-3605-4FFD-A7CC-BFDC8533238B}" srcId="{CF13E771-CB09-4B56-AC02-025486D51A43}" destId="{371035FA-C0F6-4CC3-945E-8269116974AF}" srcOrd="0" destOrd="0" parTransId="{AC7740DE-6E57-4ADF-8EE7-0479B5C9FEFE}" sibTransId="{02BB25DE-EDDC-4040-B059-602C1C629606}"/>
    <dgm:cxn modelId="{12AD6F93-59D4-47AF-A03A-DFBE96F8D037}" type="presOf" srcId="{90BFC0E7-CBD9-46AF-AE4C-8E0644ECBBAC}" destId="{60315A64-6BCD-4A0B-A7B8-BA276AEFC9DD}" srcOrd="0" destOrd="0" presId="urn:microsoft.com/office/officeart/2005/8/layout/hierarchy1"/>
    <dgm:cxn modelId="{816B3597-F1F6-47C0-8892-037EAFDC4DCB}" type="presOf" srcId="{CF13E771-CB09-4B56-AC02-025486D51A43}" destId="{5C7C30B9-BFDC-462F-B280-138111D35D26}" srcOrd="0" destOrd="0" presId="urn:microsoft.com/office/officeart/2005/8/layout/hierarchy1"/>
    <dgm:cxn modelId="{1DA2EBD5-F2E9-4C4B-812E-852D8E5D2813}" type="presOf" srcId="{3CD36746-F030-4E36-9E05-B43850FD412D}" destId="{04D2F275-1EA2-46DE-922C-57DE61A2424C}" srcOrd="0" destOrd="0" presId="urn:microsoft.com/office/officeart/2005/8/layout/hierarchy1"/>
    <dgm:cxn modelId="{758E21E5-51C7-4FEE-B105-07541C7765B6}" type="presOf" srcId="{371035FA-C0F6-4CC3-945E-8269116974AF}" destId="{FF02801A-E0B4-4A6A-8C14-440E08394347}" srcOrd="0" destOrd="0" presId="urn:microsoft.com/office/officeart/2005/8/layout/hierarchy1"/>
    <dgm:cxn modelId="{6E4B4FF5-D190-4C77-BFB3-8B02AA2E7506}" srcId="{CF13E771-CB09-4B56-AC02-025486D51A43}" destId="{90BFC0E7-CBD9-46AF-AE4C-8E0644ECBBAC}" srcOrd="1" destOrd="0" parTransId="{F12E7DF4-A05D-436C-80AF-BC4A6CF22420}" sibTransId="{4AD66ADB-D3E5-4799-8E9E-069FFCBC1988}"/>
    <dgm:cxn modelId="{8CC3509F-56F0-47DC-AF24-703DFEB7F2BE}" type="presParOf" srcId="{5C7C30B9-BFDC-462F-B280-138111D35D26}" destId="{A6477D50-1E7C-4C14-8393-867E5033EB12}" srcOrd="0" destOrd="0" presId="urn:microsoft.com/office/officeart/2005/8/layout/hierarchy1"/>
    <dgm:cxn modelId="{6154F0B4-BAEB-41DE-BDE0-A884F5BCA211}" type="presParOf" srcId="{A6477D50-1E7C-4C14-8393-867E5033EB12}" destId="{AFFE07D0-7665-4039-95C3-1C5021BB3147}" srcOrd="0" destOrd="0" presId="urn:microsoft.com/office/officeart/2005/8/layout/hierarchy1"/>
    <dgm:cxn modelId="{5741EF97-F610-46D1-BB98-660E23CF7012}" type="presParOf" srcId="{AFFE07D0-7665-4039-95C3-1C5021BB3147}" destId="{101FC06A-B4C4-4FA0-8FAA-FB7499E8548B}" srcOrd="0" destOrd="0" presId="urn:microsoft.com/office/officeart/2005/8/layout/hierarchy1"/>
    <dgm:cxn modelId="{5B3A62E5-C8BA-4D42-898A-E7EAB1470F4C}" type="presParOf" srcId="{AFFE07D0-7665-4039-95C3-1C5021BB3147}" destId="{FF02801A-E0B4-4A6A-8C14-440E08394347}" srcOrd="1" destOrd="0" presId="urn:microsoft.com/office/officeart/2005/8/layout/hierarchy1"/>
    <dgm:cxn modelId="{A13673ED-FCC0-4D76-9D85-267F40A58DE8}" type="presParOf" srcId="{A6477D50-1E7C-4C14-8393-867E5033EB12}" destId="{B74EDA30-4B1A-46A2-AA99-1BC73A6EFE38}" srcOrd="1" destOrd="0" presId="urn:microsoft.com/office/officeart/2005/8/layout/hierarchy1"/>
    <dgm:cxn modelId="{CE17C447-134E-4FBF-B75A-45739B67FDFB}" type="presParOf" srcId="{5C7C30B9-BFDC-462F-B280-138111D35D26}" destId="{956949EF-78F8-4A7E-AC13-339F389F25F4}" srcOrd="1" destOrd="0" presId="urn:microsoft.com/office/officeart/2005/8/layout/hierarchy1"/>
    <dgm:cxn modelId="{9B5FA9CA-CC24-4F87-AECE-1FCF79DB1503}" type="presParOf" srcId="{956949EF-78F8-4A7E-AC13-339F389F25F4}" destId="{96D465A9-814B-413D-9B3A-EF61C38F025A}" srcOrd="0" destOrd="0" presId="urn:microsoft.com/office/officeart/2005/8/layout/hierarchy1"/>
    <dgm:cxn modelId="{CCC44BA5-4291-4365-980B-1B00F83AFB04}" type="presParOf" srcId="{96D465A9-814B-413D-9B3A-EF61C38F025A}" destId="{2948F570-1AA7-411D-9CA6-EA9A8DEE4F98}" srcOrd="0" destOrd="0" presId="urn:microsoft.com/office/officeart/2005/8/layout/hierarchy1"/>
    <dgm:cxn modelId="{7C4D9A17-927B-418A-BD6D-D0F365CC1795}" type="presParOf" srcId="{96D465A9-814B-413D-9B3A-EF61C38F025A}" destId="{60315A64-6BCD-4A0B-A7B8-BA276AEFC9DD}" srcOrd="1" destOrd="0" presId="urn:microsoft.com/office/officeart/2005/8/layout/hierarchy1"/>
    <dgm:cxn modelId="{BFBD9AE8-2755-4878-9DB9-8A555BEF8EC2}" type="presParOf" srcId="{956949EF-78F8-4A7E-AC13-339F389F25F4}" destId="{24CD5BED-E2CF-44BF-96D8-BC1EC9F538DE}" srcOrd="1" destOrd="0" presId="urn:microsoft.com/office/officeart/2005/8/layout/hierarchy1"/>
    <dgm:cxn modelId="{0633B127-168C-491C-BDF6-E0C6842B1648}" type="presParOf" srcId="{5C7C30B9-BFDC-462F-B280-138111D35D26}" destId="{FB30C10D-3FED-4DE4-AF2C-822576AA6FEF}" srcOrd="2" destOrd="0" presId="urn:microsoft.com/office/officeart/2005/8/layout/hierarchy1"/>
    <dgm:cxn modelId="{C6A52F62-E9BE-4E34-8690-B719F0A7F7A7}" type="presParOf" srcId="{FB30C10D-3FED-4DE4-AF2C-822576AA6FEF}" destId="{199EC943-4535-494E-A10F-F87400863BD8}" srcOrd="0" destOrd="0" presId="urn:microsoft.com/office/officeart/2005/8/layout/hierarchy1"/>
    <dgm:cxn modelId="{1B315DE6-8051-4947-B6D6-BB42E5D9A56E}" type="presParOf" srcId="{199EC943-4535-494E-A10F-F87400863BD8}" destId="{BA66A064-129D-4BCA-9865-AC409069D18F}" srcOrd="0" destOrd="0" presId="urn:microsoft.com/office/officeart/2005/8/layout/hierarchy1"/>
    <dgm:cxn modelId="{3B95DA8C-DEFE-45B1-8008-8C4C8B86A729}" type="presParOf" srcId="{199EC943-4535-494E-A10F-F87400863BD8}" destId="{04D2F275-1EA2-46DE-922C-57DE61A2424C}" srcOrd="1" destOrd="0" presId="urn:microsoft.com/office/officeart/2005/8/layout/hierarchy1"/>
    <dgm:cxn modelId="{E798BC98-3D80-4CC6-8204-1F57B02D6899}" type="presParOf" srcId="{FB30C10D-3FED-4DE4-AF2C-822576AA6FEF}" destId="{01D5E7E6-F61C-4E13-AC0B-D99A1DE506C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8F6E6D-D76C-4FF3-8AC7-03DBC4D72BA1}" type="doc">
      <dgm:prSet loTypeId="urn:microsoft.com/office/officeart/2005/8/layout/pList1" loCatId="list" qsTypeId="urn:microsoft.com/office/officeart/2005/8/quickstyle/simple3" qsCatId="simple" csTypeId="urn:microsoft.com/office/officeart/2005/8/colors/accent2_3" csCatId="accent2" phldr="1"/>
      <dgm:spPr/>
      <dgm:t>
        <a:bodyPr/>
        <a:lstStyle/>
        <a:p>
          <a:endParaRPr lang="nb-NO"/>
        </a:p>
      </dgm:t>
    </dgm:pt>
    <dgm:pt modelId="{EA7C77F7-BCDF-4E87-AE3D-920B0697826E}">
      <dgm:prSet custT="1"/>
      <dgm:spPr/>
      <dgm:t>
        <a:bodyPr/>
        <a:lstStyle/>
        <a:p>
          <a:r>
            <a:rPr lang="nb-NO" sz="2400" b="1" dirty="0"/>
            <a:t>Utenriksstasjoner</a:t>
          </a:r>
          <a:r>
            <a:rPr lang="nb-NO" sz="1700" dirty="0"/>
            <a:t> </a:t>
          </a:r>
        </a:p>
      </dgm:t>
    </dgm:pt>
    <dgm:pt modelId="{FF87E325-908A-486B-BE56-3D97CDF631FF}" type="parTrans" cxnId="{EB260471-3F0B-4178-BF4B-01D44A464924}">
      <dgm:prSet/>
      <dgm:spPr/>
      <dgm:t>
        <a:bodyPr/>
        <a:lstStyle/>
        <a:p>
          <a:endParaRPr lang="nb-NO"/>
        </a:p>
      </dgm:t>
    </dgm:pt>
    <dgm:pt modelId="{01F328D2-0E48-4A17-8923-2C0638A2C4EB}" type="sibTrans" cxnId="{EB260471-3F0B-4178-BF4B-01D44A464924}">
      <dgm:prSet/>
      <dgm:spPr/>
      <dgm:t>
        <a:bodyPr/>
        <a:lstStyle/>
        <a:p>
          <a:endParaRPr lang="nb-NO"/>
        </a:p>
      </dgm:t>
    </dgm:pt>
    <dgm:pt modelId="{27DCCA81-2187-4C61-988D-B1C07A61DC2B}">
      <dgm:prSet custT="1"/>
      <dgm:spPr/>
      <dgm:t>
        <a:bodyPr/>
        <a:lstStyle/>
        <a:p>
          <a:r>
            <a:rPr lang="nb-NO" sz="2400" b="1" dirty="0"/>
            <a:t>Brevstemming</a:t>
          </a:r>
          <a:r>
            <a:rPr lang="nb-NO" sz="1900" dirty="0"/>
            <a:t> </a:t>
          </a:r>
        </a:p>
      </dgm:t>
    </dgm:pt>
    <dgm:pt modelId="{119DDE06-4FED-47A3-A074-495157C2F2A2}" type="parTrans" cxnId="{5082972C-DB74-4DA1-BFB7-C9039A6E2872}">
      <dgm:prSet/>
      <dgm:spPr/>
      <dgm:t>
        <a:bodyPr/>
        <a:lstStyle/>
        <a:p>
          <a:endParaRPr lang="nb-NO"/>
        </a:p>
      </dgm:t>
    </dgm:pt>
    <dgm:pt modelId="{38664A8A-D157-4BA9-88F5-EF114E049BF4}" type="sibTrans" cxnId="{5082972C-DB74-4DA1-BFB7-C9039A6E2872}">
      <dgm:prSet/>
      <dgm:spPr/>
      <dgm:t>
        <a:bodyPr/>
        <a:lstStyle/>
        <a:p>
          <a:endParaRPr lang="nb-NO"/>
        </a:p>
      </dgm:t>
    </dgm:pt>
    <dgm:pt modelId="{C8D06B08-7E84-4206-8F63-D5CB8CAA26E8}">
      <dgm:prSet custT="1"/>
      <dgm:spPr/>
      <dgm:t>
        <a:bodyPr/>
        <a:lstStyle/>
        <a:p>
          <a:r>
            <a:rPr lang="nb-NO" sz="2400" b="1" dirty="0"/>
            <a:t>Registrering + prøving</a:t>
          </a:r>
        </a:p>
      </dgm:t>
    </dgm:pt>
    <dgm:pt modelId="{F16EC9DB-EDBF-4E88-B56C-CF9A3C894A2C}" type="parTrans" cxnId="{48CD4CD8-1C35-42CA-8748-CFC123A70DA7}">
      <dgm:prSet/>
      <dgm:spPr/>
      <dgm:t>
        <a:bodyPr/>
        <a:lstStyle/>
        <a:p>
          <a:endParaRPr lang="nb-NO"/>
        </a:p>
      </dgm:t>
    </dgm:pt>
    <dgm:pt modelId="{8A0D7FBD-4D0E-494B-B907-64256706DF0D}" type="sibTrans" cxnId="{48CD4CD8-1C35-42CA-8748-CFC123A70DA7}">
      <dgm:prSet/>
      <dgm:spPr/>
      <dgm:t>
        <a:bodyPr/>
        <a:lstStyle/>
        <a:p>
          <a:endParaRPr lang="nb-NO"/>
        </a:p>
      </dgm:t>
    </dgm:pt>
    <dgm:pt modelId="{95BCC9B7-01CB-4783-8BFC-7645AE45CC82}">
      <dgm:prSet custT="1"/>
      <dgm:spPr/>
      <dgm:t>
        <a:bodyPr/>
        <a:lstStyle/>
        <a:p>
          <a:r>
            <a:rPr lang="nb-NO" sz="2000" b="0" dirty="0" err="1"/>
            <a:t>Etterstempling</a:t>
          </a:r>
          <a:r>
            <a:rPr lang="nb-NO" sz="2000" b="0" dirty="0"/>
            <a:t>!</a:t>
          </a:r>
        </a:p>
      </dgm:t>
    </dgm:pt>
    <dgm:pt modelId="{39D0EF95-CE67-4CCB-9EAE-F5BFCCE732DC}" type="parTrans" cxnId="{8422E16C-2483-4951-A789-B8A8D6AC79AC}">
      <dgm:prSet/>
      <dgm:spPr/>
      <dgm:t>
        <a:bodyPr/>
        <a:lstStyle/>
        <a:p>
          <a:endParaRPr lang="nb-NO"/>
        </a:p>
      </dgm:t>
    </dgm:pt>
    <dgm:pt modelId="{D4F1FAF0-F2C7-4A78-A7A3-CF16BBF25114}" type="sibTrans" cxnId="{8422E16C-2483-4951-A789-B8A8D6AC79AC}">
      <dgm:prSet/>
      <dgm:spPr/>
      <dgm:t>
        <a:bodyPr/>
        <a:lstStyle/>
        <a:p>
          <a:endParaRPr lang="nb-NO"/>
        </a:p>
      </dgm:t>
    </dgm:pt>
    <dgm:pt modelId="{7EEDFAB6-B824-4E4B-A365-E4EA4F7A1BC1}" type="pres">
      <dgm:prSet presAssocID="{DD8F6E6D-D76C-4FF3-8AC7-03DBC4D72BA1}" presName="Name0" presStyleCnt="0">
        <dgm:presLayoutVars>
          <dgm:dir/>
          <dgm:resizeHandles val="exact"/>
        </dgm:presLayoutVars>
      </dgm:prSet>
      <dgm:spPr/>
    </dgm:pt>
    <dgm:pt modelId="{E995E5DF-404B-4319-9C82-FD949ADF8329}" type="pres">
      <dgm:prSet presAssocID="{EA7C77F7-BCDF-4E87-AE3D-920B0697826E}" presName="compNode" presStyleCnt="0"/>
      <dgm:spPr/>
    </dgm:pt>
    <dgm:pt modelId="{0EC5FBD5-F0A7-454E-916F-C02B725C5266}" type="pres">
      <dgm:prSet presAssocID="{EA7C77F7-BCDF-4E87-AE3D-920B0697826E}" presName="pictRect" presStyleLbl="node1" presStyleIdx="0" presStyleCnt="3"/>
      <dgm:spPr/>
    </dgm:pt>
    <dgm:pt modelId="{C48A02F8-8E73-402A-9D51-19877BD97C3A}" type="pres">
      <dgm:prSet presAssocID="{EA7C77F7-BCDF-4E87-AE3D-920B0697826E}" presName="textRect" presStyleLbl="revTx" presStyleIdx="0" presStyleCnt="3">
        <dgm:presLayoutVars>
          <dgm:bulletEnabled val="1"/>
        </dgm:presLayoutVars>
      </dgm:prSet>
      <dgm:spPr/>
    </dgm:pt>
    <dgm:pt modelId="{063A33BD-1AF6-4831-95F0-A7414C6F5E99}" type="pres">
      <dgm:prSet presAssocID="{01F328D2-0E48-4A17-8923-2C0638A2C4EB}" presName="sibTrans" presStyleLbl="sibTrans2D1" presStyleIdx="0" presStyleCnt="0"/>
      <dgm:spPr/>
    </dgm:pt>
    <dgm:pt modelId="{BE8EFF08-6616-43EF-9E4C-5383C40C27E8}" type="pres">
      <dgm:prSet presAssocID="{27DCCA81-2187-4C61-988D-B1C07A61DC2B}" presName="compNode" presStyleCnt="0"/>
      <dgm:spPr/>
    </dgm:pt>
    <dgm:pt modelId="{8A8FCC2A-9B06-4BBA-8C87-B1842F43E1B7}" type="pres">
      <dgm:prSet presAssocID="{27DCCA81-2187-4C61-988D-B1C07A61DC2B}" presName="pictRect" presStyleLbl="node1" presStyleIdx="1" presStyleCnt="3"/>
      <dgm:spPr/>
    </dgm:pt>
    <dgm:pt modelId="{E38E912E-42CF-437C-9BE6-03BAE5DB700F}" type="pres">
      <dgm:prSet presAssocID="{27DCCA81-2187-4C61-988D-B1C07A61DC2B}" presName="textRect" presStyleLbl="revTx" presStyleIdx="1" presStyleCnt="3">
        <dgm:presLayoutVars>
          <dgm:bulletEnabled val="1"/>
        </dgm:presLayoutVars>
      </dgm:prSet>
      <dgm:spPr/>
    </dgm:pt>
    <dgm:pt modelId="{FAFBC50E-91F0-4BCA-9672-22D34AAC09FD}" type="pres">
      <dgm:prSet presAssocID="{38664A8A-D157-4BA9-88F5-EF114E049BF4}" presName="sibTrans" presStyleLbl="sibTrans2D1" presStyleIdx="0" presStyleCnt="0"/>
      <dgm:spPr/>
    </dgm:pt>
    <dgm:pt modelId="{B4A6A910-95A4-4D4F-A453-D0039DA6AF9D}" type="pres">
      <dgm:prSet presAssocID="{C8D06B08-7E84-4206-8F63-D5CB8CAA26E8}" presName="compNode" presStyleCnt="0"/>
      <dgm:spPr/>
    </dgm:pt>
    <dgm:pt modelId="{8861627A-C7AE-4F0B-8940-4265339D4320}" type="pres">
      <dgm:prSet presAssocID="{C8D06B08-7E84-4206-8F63-D5CB8CAA26E8}" presName="pictRect" presStyleLbl="node1" presStyleIdx="2" presStyleCnt="3"/>
      <dgm:spPr/>
    </dgm:pt>
    <dgm:pt modelId="{6D024B9B-1451-47AB-AAF8-93EF37D6271C}" type="pres">
      <dgm:prSet presAssocID="{C8D06B08-7E84-4206-8F63-D5CB8CAA26E8}" presName="textRect" presStyleLbl="revTx" presStyleIdx="2" presStyleCnt="3">
        <dgm:presLayoutVars>
          <dgm:bulletEnabled val="1"/>
        </dgm:presLayoutVars>
      </dgm:prSet>
      <dgm:spPr/>
    </dgm:pt>
  </dgm:ptLst>
  <dgm:cxnLst>
    <dgm:cxn modelId="{118D8112-DE35-48AF-9D04-6FB7DB9E976C}" type="presOf" srcId="{01F328D2-0E48-4A17-8923-2C0638A2C4EB}" destId="{063A33BD-1AF6-4831-95F0-A7414C6F5E99}" srcOrd="0" destOrd="0" presId="urn:microsoft.com/office/officeart/2005/8/layout/pList1"/>
    <dgm:cxn modelId="{2DE94C20-57E2-4D1F-88C7-F2D758378CA1}" type="presOf" srcId="{EA7C77F7-BCDF-4E87-AE3D-920B0697826E}" destId="{C48A02F8-8E73-402A-9D51-19877BD97C3A}" srcOrd="0" destOrd="0" presId="urn:microsoft.com/office/officeart/2005/8/layout/pList1"/>
    <dgm:cxn modelId="{5082972C-DB74-4DA1-BFB7-C9039A6E2872}" srcId="{DD8F6E6D-D76C-4FF3-8AC7-03DBC4D72BA1}" destId="{27DCCA81-2187-4C61-988D-B1C07A61DC2B}" srcOrd="1" destOrd="0" parTransId="{119DDE06-4FED-47A3-A074-495157C2F2A2}" sibTransId="{38664A8A-D157-4BA9-88F5-EF114E049BF4}"/>
    <dgm:cxn modelId="{44317042-80D3-4005-8D38-C216003216DA}" type="presOf" srcId="{95BCC9B7-01CB-4783-8BFC-7645AE45CC82}" destId="{6D024B9B-1451-47AB-AAF8-93EF37D6271C}" srcOrd="0" destOrd="1" presId="urn:microsoft.com/office/officeart/2005/8/layout/pList1"/>
    <dgm:cxn modelId="{B5ABFD63-A6CD-43A7-8B2F-B365C4A5EF19}" type="presOf" srcId="{DD8F6E6D-D76C-4FF3-8AC7-03DBC4D72BA1}" destId="{7EEDFAB6-B824-4E4B-A365-E4EA4F7A1BC1}" srcOrd="0" destOrd="0" presId="urn:microsoft.com/office/officeart/2005/8/layout/pList1"/>
    <dgm:cxn modelId="{8422E16C-2483-4951-A789-B8A8D6AC79AC}" srcId="{C8D06B08-7E84-4206-8F63-D5CB8CAA26E8}" destId="{95BCC9B7-01CB-4783-8BFC-7645AE45CC82}" srcOrd="0" destOrd="0" parTransId="{39D0EF95-CE67-4CCB-9EAE-F5BFCCE732DC}" sibTransId="{D4F1FAF0-F2C7-4A78-A7A3-CF16BBF25114}"/>
    <dgm:cxn modelId="{EB260471-3F0B-4178-BF4B-01D44A464924}" srcId="{DD8F6E6D-D76C-4FF3-8AC7-03DBC4D72BA1}" destId="{EA7C77F7-BCDF-4E87-AE3D-920B0697826E}" srcOrd="0" destOrd="0" parTransId="{FF87E325-908A-486B-BE56-3D97CDF631FF}" sibTransId="{01F328D2-0E48-4A17-8923-2C0638A2C4EB}"/>
    <dgm:cxn modelId="{350E3D85-1DA5-43EE-AA81-80B194DDABBE}" type="presOf" srcId="{C8D06B08-7E84-4206-8F63-D5CB8CAA26E8}" destId="{6D024B9B-1451-47AB-AAF8-93EF37D6271C}" srcOrd="0" destOrd="0" presId="urn:microsoft.com/office/officeart/2005/8/layout/pList1"/>
    <dgm:cxn modelId="{C36460CD-8ED4-4C83-AC59-411327C59B1F}" type="presOf" srcId="{27DCCA81-2187-4C61-988D-B1C07A61DC2B}" destId="{E38E912E-42CF-437C-9BE6-03BAE5DB700F}" srcOrd="0" destOrd="0" presId="urn:microsoft.com/office/officeart/2005/8/layout/pList1"/>
    <dgm:cxn modelId="{48CD4CD8-1C35-42CA-8748-CFC123A70DA7}" srcId="{DD8F6E6D-D76C-4FF3-8AC7-03DBC4D72BA1}" destId="{C8D06B08-7E84-4206-8F63-D5CB8CAA26E8}" srcOrd="2" destOrd="0" parTransId="{F16EC9DB-EDBF-4E88-B56C-CF9A3C894A2C}" sibTransId="{8A0D7FBD-4D0E-494B-B907-64256706DF0D}"/>
    <dgm:cxn modelId="{B6F5AFDA-B8A1-4101-84C5-A1485C4EBE20}" type="presOf" srcId="{38664A8A-D157-4BA9-88F5-EF114E049BF4}" destId="{FAFBC50E-91F0-4BCA-9672-22D34AAC09FD}" srcOrd="0" destOrd="0" presId="urn:microsoft.com/office/officeart/2005/8/layout/pList1"/>
    <dgm:cxn modelId="{C22CBA24-668A-4398-8E21-484AF519C5B7}" type="presParOf" srcId="{7EEDFAB6-B824-4E4B-A365-E4EA4F7A1BC1}" destId="{E995E5DF-404B-4319-9C82-FD949ADF8329}" srcOrd="0" destOrd="0" presId="urn:microsoft.com/office/officeart/2005/8/layout/pList1"/>
    <dgm:cxn modelId="{B19F6FD3-1866-4229-B66D-EC6B42031021}" type="presParOf" srcId="{E995E5DF-404B-4319-9C82-FD949ADF8329}" destId="{0EC5FBD5-F0A7-454E-916F-C02B725C5266}" srcOrd="0" destOrd="0" presId="urn:microsoft.com/office/officeart/2005/8/layout/pList1"/>
    <dgm:cxn modelId="{7F3088A5-E834-411C-BC8D-32C32ECD0BE8}" type="presParOf" srcId="{E995E5DF-404B-4319-9C82-FD949ADF8329}" destId="{C48A02F8-8E73-402A-9D51-19877BD97C3A}" srcOrd="1" destOrd="0" presId="urn:microsoft.com/office/officeart/2005/8/layout/pList1"/>
    <dgm:cxn modelId="{C0907026-4A84-4802-8878-FBFE9046AF16}" type="presParOf" srcId="{7EEDFAB6-B824-4E4B-A365-E4EA4F7A1BC1}" destId="{063A33BD-1AF6-4831-95F0-A7414C6F5E99}" srcOrd="1" destOrd="0" presId="urn:microsoft.com/office/officeart/2005/8/layout/pList1"/>
    <dgm:cxn modelId="{0FFDBB5D-79F3-42DB-9ED2-8AFB1A37FBC9}" type="presParOf" srcId="{7EEDFAB6-B824-4E4B-A365-E4EA4F7A1BC1}" destId="{BE8EFF08-6616-43EF-9E4C-5383C40C27E8}" srcOrd="2" destOrd="0" presId="urn:microsoft.com/office/officeart/2005/8/layout/pList1"/>
    <dgm:cxn modelId="{74252C69-7259-4766-A11D-761D37560866}" type="presParOf" srcId="{BE8EFF08-6616-43EF-9E4C-5383C40C27E8}" destId="{8A8FCC2A-9B06-4BBA-8C87-B1842F43E1B7}" srcOrd="0" destOrd="0" presId="urn:microsoft.com/office/officeart/2005/8/layout/pList1"/>
    <dgm:cxn modelId="{79B9DE90-2621-4BF9-87DB-E647325AEBAE}" type="presParOf" srcId="{BE8EFF08-6616-43EF-9E4C-5383C40C27E8}" destId="{E38E912E-42CF-437C-9BE6-03BAE5DB700F}" srcOrd="1" destOrd="0" presId="urn:microsoft.com/office/officeart/2005/8/layout/pList1"/>
    <dgm:cxn modelId="{E4D08F7C-8E35-477A-8AD2-8E32B7C13C17}" type="presParOf" srcId="{7EEDFAB6-B824-4E4B-A365-E4EA4F7A1BC1}" destId="{FAFBC50E-91F0-4BCA-9672-22D34AAC09FD}" srcOrd="3" destOrd="0" presId="urn:microsoft.com/office/officeart/2005/8/layout/pList1"/>
    <dgm:cxn modelId="{7E275F1A-8A20-498E-A381-4D733831465E}" type="presParOf" srcId="{7EEDFAB6-B824-4E4B-A365-E4EA4F7A1BC1}" destId="{B4A6A910-95A4-4D4F-A453-D0039DA6AF9D}" srcOrd="4" destOrd="0" presId="urn:microsoft.com/office/officeart/2005/8/layout/pList1"/>
    <dgm:cxn modelId="{8776F1E3-BD4A-4BA5-8A46-4A3C98FB709A}" type="presParOf" srcId="{B4A6A910-95A4-4D4F-A453-D0039DA6AF9D}" destId="{8861627A-C7AE-4F0B-8940-4265339D4320}" srcOrd="0" destOrd="0" presId="urn:microsoft.com/office/officeart/2005/8/layout/pList1"/>
    <dgm:cxn modelId="{23D19AE2-ED2D-4A9D-9C82-8B7F155951BF}" type="presParOf" srcId="{B4A6A910-95A4-4D4F-A453-D0039DA6AF9D}" destId="{6D024B9B-1451-47AB-AAF8-93EF37D6271C}"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EB04A4-D6DB-44A6-9931-BAA5ABB65348}" type="doc">
      <dgm:prSet loTypeId="urn:microsoft.com/office/officeart/2008/layout/PictureStrips" loCatId="list" qsTypeId="urn:microsoft.com/office/officeart/2005/8/quickstyle/simple5" qsCatId="simple" csTypeId="urn:microsoft.com/office/officeart/2005/8/colors/accent1_4" csCatId="accent1" phldr="1"/>
      <dgm:spPr/>
      <dgm:t>
        <a:bodyPr/>
        <a:lstStyle/>
        <a:p>
          <a:endParaRPr lang="nb-NO"/>
        </a:p>
      </dgm:t>
    </dgm:pt>
    <dgm:pt modelId="{F73ADCC8-305F-4D8E-B5EA-29E2FD5CEB93}">
      <dgm:prSet custT="1"/>
      <dgm:spPr>
        <a:ln>
          <a:noFill/>
        </a:ln>
      </dgm:spPr>
      <dgm:t>
        <a:bodyPr/>
        <a:lstStyle/>
        <a:p>
          <a:r>
            <a:rPr lang="nb-NO" sz="4000" dirty="0"/>
            <a:t>  Valglokaler </a:t>
          </a:r>
        </a:p>
      </dgm:t>
    </dgm:pt>
    <dgm:pt modelId="{34601528-9FC5-49F4-A20C-0CD954D72A3D}" type="parTrans" cxnId="{9557E98A-827D-406B-9BA0-43E70D463B0C}">
      <dgm:prSet/>
      <dgm:spPr/>
      <dgm:t>
        <a:bodyPr/>
        <a:lstStyle/>
        <a:p>
          <a:endParaRPr lang="nb-NO"/>
        </a:p>
      </dgm:t>
    </dgm:pt>
    <dgm:pt modelId="{655F48D4-2256-446E-94A2-6AEE0A689037}" type="sibTrans" cxnId="{9557E98A-827D-406B-9BA0-43E70D463B0C}">
      <dgm:prSet/>
      <dgm:spPr/>
      <dgm:t>
        <a:bodyPr/>
        <a:lstStyle/>
        <a:p>
          <a:endParaRPr lang="nb-NO"/>
        </a:p>
      </dgm:t>
    </dgm:pt>
    <dgm:pt modelId="{20CAEEA7-20FA-42FD-A5A9-AF4C0F0DD69D}">
      <dgm:prSet custT="1"/>
      <dgm:spPr>
        <a:ln>
          <a:noFill/>
        </a:ln>
      </dgm:spPr>
      <dgm:t>
        <a:bodyPr/>
        <a:lstStyle/>
        <a:p>
          <a:r>
            <a:rPr lang="nb-NO" sz="4000" dirty="0"/>
            <a:t> Leder og nestleder</a:t>
          </a:r>
        </a:p>
      </dgm:t>
    </dgm:pt>
    <dgm:pt modelId="{023CA3CD-5FC9-44BE-B276-FE9998414CB0}" type="parTrans" cxnId="{3339BF9E-6A4E-4533-9F2A-82B5720974AF}">
      <dgm:prSet/>
      <dgm:spPr/>
      <dgm:t>
        <a:bodyPr/>
        <a:lstStyle/>
        <a:p>
          <a:endParaRPr lang="nb-NO"/>
        </a:p>
      </dgm:t>
    </dgm:pt>
    <dgm:pt modelId="{D1B1E9A2-CF91-4B2B-9970-D8F67391FE47}" type="sibTrans" cxnId="{3339BF9E-6A4E-4533-9F2A-82B5720974AF}">
      <dgm:prSet/>
      <dgm:spPr/>
      <dgm:t>
        <a:bodyPr/>
        <a:lstStyle/>
        <a:p>
          <a:endParaRPr lang="nb-NO"/>
        </a:p>
      </dgm:t>
    </dgm:pt>
    <dgm:pt modelId="{135563EE-0DB2-4F42-9155-9B6A21344F17}">
      <dgm:prSet custT="1"/>
      <dgm:spPr>
        <a:ln>
          <a:noFill/>
        </a:ln>
      </dgm:spPr>
      <dgm:t>
        <a:bodyPr/>
        <a:lstStyle/>
        <a:p>
          <a:r>
            <a:rPr lang="nb-NO" sz="4000" dirty="0"/>
            <a:t> Institusjon og  «ambulerende»</a:t>
          </a:r>
        </a:p>
      </dgm:t>
    </dgm:pt>
    <dgm:pt modelId="{D37F1A30-D832-4B74-8EEE-7FA53E4D8033}" type="parTrans" cxnId="{482EB13E-5113-4FF3-9956-9FC929193428}">
      <dgm:prSet/>
      <dgm:spPr/>
      <dgm:t>
        <a:bodyPr/>
        <a:lstStyle/>
        <a:p>
          <a:endParaRPr lang="nb-NO"/>
        </a:p>
      </dgm:t>
    </dgm:pt>
    <dgm:pt modelId="{42F74331-E335-43AB-988A-48A181E883CE}" type="sibTrans" cxnId="{482EB13E-5113-4FF3-9956-9FC929193428}">
      <dgm:prSet/>
      <dgm:spPr/>
      <dgm:t>
        <a:bodyPr/>
        <a:lstStyle/>
        <a:p>
          <a:endParaRPr lang="nb-NO"/>
        </a:p>
      </dgm:t>
    </dgm:pt>
    <dgm:pt modelId="{D7CF8014-F0FA-4B9B-9AFA-5246CB9A4373}">
      <dgm:prSet custT="1"/>
      <dgm:spPr>
        <a:ln>
          <a:noFill/>
        </a:ln>
      </dgm:spPr>
      <dgm:t>
        <a:bodyPr/>
        <a:lstStyle/>
        <a:p>
          <a:r>
            <a:rPr lang="nb-NO" sz="4000" dirty="0"/>
            <a:t>30 legges til side</a:t>
          </a:r>
        </a:p>
      </dgm:t>
    </dgm:pt>
    <dgm:pt modelId="{F5AB1BDD-E36E-4561-918F-BDF976F48CAF}" type="parTrans" cxnId="{439F1509-F148-4A36-80C9-28031C713EFC}">
      <dgm:prSet/>
      <dgm:spPr/>
      <dgm:t>
        <a:bodyPr/>
        <a:lstStyle/>
        <a:p>
          <a:endParaRPr lang="nb-NO"/>
        </a:p>
      </dgm:t>
    </dgm:pt>
    <dgm:pt modelId="{BB1569D3-ED10-4E0B-B9DE-9938F07885CE}" type="sibTrans" cxnId="{439F1509-F148-4A36-80C9-28031C713EFC}">
      <dgm:prSet/>
      <dgm:spPr/>
      <dgm:t>
        <a:bodyPr/>
        <a:lstStyle/>
        <a:p>
          <a:endParaRPr lang="nb-NO"/>
        </a:p>
      </dgm:t>
    </dgm:pt>
    <dgm:pt modelId="{DD3DD17D-83A1-4EC2-8B97-F0FF0C96D60D}" type="pres">
      <dgm:prSet presAssocID="{06EB04A4-D6DB-44A6-9931-BAA5ABB65348}" presName="Name0" presStyleCnt="0">
        <dgm:presLayoutVars>
          <dgm:dir/>
          <dgm:resizeHandles val="exact"/>
        </dgm:presLayoutVars>
      </dgm:prSet>
      <dgm:spPr/>
    </dgm:pt>
    <dgm:pt modelId="{F9B2066A-0AA4-48E1-A9BE-80798EA5444F}" type="pres">
      <dgm:prSet presAssocID="{F73ADCC8-305F-4D8E-B5EA-29E2FD5CEB93}" presName="composite" presStyleCnt="0"/>
      <dgm:spPr/>
    </dgm:pt>
    <dgm:pt modelId="{41B74E4F-4EEA-4FB1-B96E-5BE785EE82D4}" type="pres">
      <dgm:prSet presAssocID="{F73ADCC8-305F-4D8E-B5EA-29E2FD5CEB93}" presName="rect1" presStyleLbl="trAlignAcc1" presStyleIdx="0" presStyleCnt="4" custLinFactNeighborX="-18734" custLinFactNeighborY="5381">
        <dgm:presLayoutVars>
          <dgm:bulletEnabled val="1"/>
        </dgm:presLayoutVars>
      </dgm:prSet>
      <dgm:spPr/>
    </dgm:pt>
    <dgm:pt modelId="{89978A0A-16D5-4887-9B7E-D58E2738F9C1}" type="pres">
      <dgm:prSet presAssocID="{F73ADCC8-305F-4D8E-B5EA-29E2FD5CEB93}" presName="rect2" presStyleLbl="fgImgPlace1" presStyleIdx="0" presStyleCnt="4" custLinFactX="-1718" custLinFactNeighborX="-100000" custLinFactNeighborY="8181"/>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Hus med heldekkende fyll"/>
        </a:ext>
      </dgm:extLst>
    </dgm:pt>
    <dgm:pt modelId="{14F629C2-96A7-4DB7-B3C2-5B5A702D7845}" type="pres">
      <dgm:prSet presAssocID="{655F48D4-2256-446E-94A2-6AEE0A689037}" presName="sibTrans" presStyleCnt="0"/>
      <dgm:spPr/>
    </dgm:pt>
    <dgm:pt modelId="{EF33A6BC-6C2D-4ECF-9D1E-72C1F718480B}" type="pres">
      <dgm:prSet presAssocID="{20CAEEA7-20FA-42FD-A5A9-AF4C0F0DD69D}" presName="composite" presStyleCnt="0"/>
      <dgm:spPr/>
    </dgm:pt>
    <dgm:pt modelId="{82A99649-A734-446D-86ED-8D9D4472CEAB}" type="pres">
      <dgm:prSet presAssocID="{20CAEEA7-20FA-42FD-A5A9-AF4C0F0DD69D}" presName="rect1" presStyleLbl="trAlignAcc1" presStyleIdx="1" presStyleCnt="4" custScaleX="127026" custLinFactNeighborX="2878" custLinFactNeighborY="3738">
        <dgm:presLayoutVars>
          <dgm:bulletEnabled val="1"/>
        </dgm:presLayoutVars>
      </dgm:prSet>
      <dgm:spPr/>
    </dgm:pt>
    <dgm:pt modelId="{33D3965E-F14A-4BBB-A099-F4FB522CA326}" type="pres">
      <dgm:prSet presAssocID="{20CAEEA7-20FA-42FD-A5A9-AF4C0F0DD69D}" presName="rect2" presStyleLbl="fgImgPlace1" presStyleIdx="1" presStyleCnt="4" custLinFactNeighborX="-52175" custLinFactNeighborY="1716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To menn med heldekkende fyll"/>
        </a:ext>
      </dgm:extLst>
    </dgm:pt>
    <dgm:pt modelId="{15514683-567D-4502-96E4-1864D3052ACF}" type="pres">
      <dgm:prSet presAssocID="{D1B1E9A2-CF91-4B2B-9970-D8F67391FE47}" presName="sibTrans" presStyleCnt="0"/>
      <dgm:spPr/>
    </dgm:pt>
    <dgm:pt modelId="{045B236F-CEEB-45F2-A476-F0678972AD95}" type="pres">
      <dgm:prSet presAssocID="{135563EE-0DB2-4F42-9155-9B6A21344F17}" presName="composite" presStyleCnt="0"/>
      <dgm:spPr/>
    </dgm:pt>
    <dgm:pt modelId="{8CEB3AB7-E052-4FC8-BC54-2D82920200E2}" type="pres">
      <dgm:prSet presAssocID="{135563EE-0DB2-4F42-9155-9B6A21344F17}" presName="rect1" presStyleLbl="trAlignAcc1" presStyleIdx="2" presStyleCnt="4" custLinFactNeighborX="-7254" custLinFactNeighborY="-1806">
        <dgm:presLayoutVars>
          <dgm:bulletEnabled val="1"/>
        </dgm:presLayoutVars>
      </dgm:prSet>
      <dgm:spPr/>
    </dgm:pt>
    <dgm:pt modelId="{709593C3-75E2-46F6-BD3A-3BB83236B786}" type="pres">
      <dgm:prSet presAssocID="{135563EE-0DB2-4F42-9155-9B6A21344F17}" presName="rect2" presStyleLbl="fgImgPlace1" presStyleIdx="2" presStyleCnt="4" custScaleX="75854" custScaleY="71038" custLinFactNeighborX="-52580" custLinFactNeighborY="6523"/>
      <dgm:spPr>
        <a:prstGeom prst="plus">
          <a:avLst/>
        </a:prstGeom>
      </dgm:spPr>
      <dgm:extLst>
        <a:ext uri="{E40237B7-FDA0-4F09-8148-C483321AD2D9}">
          <dgm14:cNvPr xmlns:dgm14="http://schemas.microsoft.com/office/drawing/2010/diagram" id="0" name="" descr="Sykehus med heldekkende fyll"/>
        </a:ext>
      </dgm:extLst>
    </dgm:pt>
    <dgm:pt modelId="{CBEC0920-9312-408F-A8B3-913D715D5018}" type="pres">
      <dgm:prSet presAssocID="{42F74331-E335-43AB-988A-48A181E883CE}" presName="sibTrans" presStyleCnt="0"/>
      <dgm:spPr/>
    </dgm:pt>
    <dgm:pt modelId="{67ADCEF7-8B80-4BA6-B4DC-05C2957F38E0}" type="pres">
      <dgm:prSet presAssocID="{D7CF8014-F0FA-4B9B-9AFA-5246CB9A4373}" presName="composite" presStyleCnt="0"/>
      <dgm:spPr/>
    </dgm:pt>
    <dgm:pt modelId="{633C420D-F8D7-4047-AB0E-B08891AA9586}" type="pres">
      <dgm:prSet presAssocID="{D7CF8014-F0FA-4B9B-9AFA-5246CB9A4373}" presName="rect1" presStyleLbl="trAlignAcc1" presStyleIdx="3" presStyleCnt="4" custScaleX="122802" custLinFactNeighborX="16850" custLinFactNeighborY="-10112">
        <dgm:presLayoutVars>
          <dgm:bulletEnabled val="1"/>
        </dgm:presLayoutVars>
      </dgm:prSet>
      <dgm:spPr/>
    </dgm:pt>
    <dgm:pt modelId="{BCBDA4A6-1AC9-4841-9D63-D0FF41CE563D}" type="pres">
      <dgm:prSet presAssocID="{D7CF8014-F0FA-4B9B-9AFA-5246CB9A4373}" presName="rect2" presStyleLbl="fgImgPlace1" presStyleIdx="3" presStyleCnt="4" custLinFactNeighborX="-45414" custLinFactNeighborY="237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Dokument med heldekkende fyll"/>
        </a:ext>
      </dgm:extLst>
    </dgm:pt>
  </dgm:ptLst>
  <dgm:cxnLst>
    <dgm:cxn modelId="{439F1509-F148-4A36-80C9-28031C713EFC}" srcId="{06EB04A4-D6DB-44A6-9931-BAA5ABB65348}" destId="{D7CF8014-F0FA-4B9B-9AFA-5246CB9A4373}" srcOrd="3" destOrd="0" parTransId="{F5AB1BDD-E36E-4561-918F-BDF976F48CAF}" sibTransId="{BB1569D3-ED10-4E0B-B9DE-9938F07885CE}"/>
    <dgm:cxn modelId="{482EB13E-5113-4FF3-9956-9FC929193428}" srcId="{06EB04A4-D6DB-44A6-9931-BAA5ABB65348}" destId="{135563EE-0DB2-4F42-9155-9B6A21344F17}" srcOrd="2" destOrd="0" parTransId="{D37F1A30-D832-4B74-8EEE-7FA53E4D8033}" sibTransId="{42F74331-E335-43AB-988A-48A181E883CE}"/>
    <dgm:cxn modelId="{83D7C951-089B-4B98-8038-1D785DECAAEA}" type="presOf" srcId="{135563EE-0DB2-4F42-9155-9B6A21344F17}" destId="{8CEB3AB7-E052-4FC8-BC54-2D82920200E2}" srcOrd="0" destOrd="0" presId="urn:microsoft.com/office/officeart/2008/layout/PictureStrips"/>
    <dgm:cxn modelId="{D47EA37C-6D49-4DA5-B174-BCA81F689FB3}" type="presOf" srcId="{20CAEEA7-20FA-42FD-A5A9-AF4C0F0DD69D}" destId="{82A99649-A734-446D-86ED-8D9D4472CEAB}" srcOrd="0" destOrd="0" presId="urn:microsoft.com/office/officeart/2008/layout/PictureStrips"/>
    <dgm:cxn modelId="{9557E98A-827D-406B-9BA0-43E70D463B0C}" srcId="{06EB04A4-D6DB-44A6-9931-BAA5ABB65348}" destId="{F73ADCC8-305F-4D8E-B5EA-29E2FD5CEB93}" srcOrd="0" destOrd="0" parTransId="{34601528-9FC5-49F4-A20C-0CD954D72A3D}" sibTransId="{655F48D4-2256-446E-94A2-6AEE0A689037}"/>
    <dgm:cxn modelId="{E1C1C48D-6F0F-4013-B3BA-6A487A9A63E9}" type="presOf" srcId="{F73ADCC8-305F-4D8E-B5EA-29E2FD5CEB93}" destId="{41B74E4F-4EEA-4FB1-B96E-5BE785EE82D4}" srcOrd="0" destOrd="0" presId="urn:microsoft.com/office/officeart/2008/layout/PictureStrips"/>
    <dgm:cxn modelId="{3339BF9E-6A4E-4533-9F2A-82B5720974AF}" srcId="{06EB04A4-D6DB-44A6-9931-BAA5ABB65348}" destId="{20CAEEA7-20FA-42FD-A5A9-AF4C0F0DD69D}" srcOrd="1" destOrd="0" parTransId="{023CA3CD-5FC9-44BE-B276-FE9998414CB0}" sibTransId="{D1B1E9A2-CF91-4B2B-9970-D8F67391FE47}"/>
    <dgm:cxn modelId="{3EBA3CB9-4A97-472F-BA17-F6B31C678D66}" type="presOf" srcId="{D7CF8014-F0FA-4B9B-9AFA-5246CB9A4373}" destId="{633C420D-F8D7-4047-AB0E-B08891AA9586}" srcOrd="0" destOrd="0" presId="urn:microsoft.com/office/officeart/2008/layout/PictureStrips"/>
    <dgm:cxn modelId="{C5BC99CC-E6A5-4F06-A3A6-232437A92BF8}" type="presOf" srcId="{06EB04A4-D6DB-44A6-9931-BAA5ABB65348}" destId="{DD3DD17D-83A1-4EC2-8B97-F0FF0C96D60D}" srcOrd="0" destOrd="0" presId="urn:microsoft.com/office/officeart/2008/layout/PictureStrips"/>
    <dgm:cxn modelId="{1E749CDF-4106-475D-A3D2-A35F441E833D}" type="presParOf" srcId="{DD3DD17D-83A1-4EC2-8B97-F0FF0C96D60D}" destId="{F9B2066A-0AA4-48E1-A9BE-80798EA5444F}" srcOrd="0" destOrd="0" presId="urn:microsoft.com/office/officeart/2008/layout/PictureStrips"/>
    <dgm:cxn modelId="{4382BBE5-A11F-41EE-849D-A31A31677B6B}" type="presParOf" srcId="{F9B2066A-0AA4-48E1-A9BE-80798EA5444F}" destId="{41B74E4F-4EEA-4FB1-B96E-5BE785EE82D4}" srcOrd="0" destOrd="0" presId="urn:microsoft.com/office/officeart/2008/layout/PictureStrips"/>
    <dgm:cxn modelId="{54E28469-83A9-47F8-AB00-19C4643B1269}" type="presParOf" srcId="{F9B2066A-0AA4-48E1-A9BE-80798EA5444F}" destId="{89978A0A-16D5-4887-9B7E-D58E2738F9C1}" srcOrd="1" destOrd="0" presId="urn:microsoft.com/office/officeart/2008/layout/PictureStrips"/>
    <dgm:cxn modelId="{AD178738-E708-4BCC-819E-E2BA98AB85C7}" type="presParOf" srcId="{DD3DD17D-83A1-4EC2-8B97-F0FF0C96D60D}" destId="{14F629C2-96A7-4DB7-B3C2-5B5A702D7845}" srcOrd="1" destOrd="0" presId="urn:microsoft.com/office/officeart/2008/layout/PictureStrips"/>
    <dgm:cxn modelId="{C3A97DDD-DAC4-4A14-808C-D9A83FD132FE}" type="presParOf" srcId="{DD3DD17D-83A1-4EC2-8B97-F0FF0C96D60D}" destId="{EF33A6BC-6C2D-4ECF-9D1E-72C1F718480B}" srcOrd="2" destOrd="0" presId="urn:microsoft.com/office/officeart/2008/layout/PictureStrips"/>
    <dgm:cxn modelId="{B2692957-7CDA-4A0A-9B94-E892A721A0BF}" type="presParOf" srcId="{EF33A6BC-6C2D-4ECF-9D1E-72C1F718480B}" destId="{82A99649-A734-446D-86ED-8D9D4472CEAB}" srcOrd="0" destOrd="0" presId="urn:microsoft.com/office/officeart/2008/layout/PictureStrips"/>
    <dgm:cxn modelId="{F038C176-8038-409D-8C96-0F8249399E05}" type="presParOf" srcId="{EF33A6BC-6C2D-4ECF-9D1E-72C1F718480B}" destId="{33D3965E-F14A-4BBB-A099-F4FB522CA326}" srcOrd="1" destOrd="0" presId="urn:microsoft.com/office/officeart/2008/layout/PictureStrips"/>
    <dgm:cxn modelId="{1C4EEE48-3B89-4693-B74D-AC00C5630C50}" type="presParOf" srcId="{DD3DD17D-83A1-4EC2-8B97-F0FF0C96D60D}" destId="{15514683-567D-4502-96E4-1864D3052ACF}" srcOrd="3" destOrd="0" presId="urn:microsoft.com/office/officeart/2008/layout/PictureStrips"/>
    <dgm:cxn modelId="{6F4CADCE-14B9-4AF2-9872-832FCADA1EC1}" type="presParOf" srcId="{DD3DD17D-83A1-4EC2-8B97-F0FF0C96D60D}" destId="{045B236F-CEEB-45F2-A476-F0678972AD95}" srcOrd="4" destOrd="0" presId="urn:microsoft.com/office/officeart/2008/layout/PictureStrips"/>
    <dgm:cxn modelId="{8D618374-7972-4822-B408-CC119DE2814D}" type="presParOf" srcId="{045B236F-CEEB-45F2-A476-F0678972AD95}" destId="{8CEB3AB7-E052-4FC8-BC54-2D82920200E2}" srcOrd="0" destOrd="0" presId="urn:microsoft.com/office/officeart/2008/layout/PictureStrips"/>
    <dgm:cxn modelId="{08DED17D-B11A-4AFF-9D9C-1D2A1E2EEDD2}" type="presParOf" srcId="{045B236F-CEEB-45F2-A476-F0678972AD95}" destId="{709593C3-75E2-46F6-BD3A-3BB83236B786}" srcOrd="1" destOrd="0" presId="urn:microsoft.com/office/officeart/2008/layout/PictureStrips"/>
    <dgm:cxn modelId="{714C50B3-494C-4C67-A881-5C8D42BF4156}" type="presParOf" srcId="{DD3DD17D-83A1-4EC2-8B97-F0FF0C96D60D}" destId="{CBEC0920-9312-408F-A8B3-913D715D5018}" srcOrd="5" destOrd="0" presId="urn:microsoft.com/office/officeart/2008/layout/PictureStrips"/>
    <dgm:cxn modelId="{DC8ECEE0-7068-4E28-942B-80DDA492AD85}" type="presParOf" srcId="{DD3DD17D-83A1-4EC2-8B97-F0FF0C96D60D}" destId="{67ADCEF7-8B80-4BA6-B4DC-05C2957F38E0}" srcOrd="6" destOrd="0" presId="urn:microsoft.com/office/officeart/2008/layout/PictureStrips"/>
    <dgm:cxn modelId="{A9BD0A72-1DC5-46EC-9045-FAE95BA8CDE4}" type="presParOf" srcId="{67ADCEF7-8B80-4BA6-B4DC-05C2957F38E0}" destId="{633C420D-F8D7-4047-AB0E-B08891AA9586}" srcOrd="0" destOrd="0" presId="urn:microsoft.com/office/officeart/2008/layout/PictureStrips"/>
    <dgm:cxn modelId="{00D06221-895F-4868-89CE-FF4C10F3F893}" type="presParOf" srcId="{67ADCEF7-8B80-4BA6-B4DC-05C2957F38E0}" destId="{BCBDA4A6-1AC9-4841-9D63-D0FF41CE563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EB04A4-D6DB-44A6-9931-BAA5ABB6534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nb-NO"/>
        </a:p>
      </dgm:t>
    </dgm:pt>
    <dgm:pt modelId="{F73ADCC8-305F-4D8E-B5EA-29E2FD5CEB93}">
      <dgm:prSet custT="1"/>
      <dgm:spPr>
        <a:effectLst>
          <a:softEdge rad="317500"/>
        </a:effectLst>
      </dgm:spPr>
      <dgm:t>
        <a:bodyPr/>
        <a:lstStyle/>
        <a:p>
          <a:r>
            <a:rPr lang="nb-NO" sz="4000" dirty="0"/>
            <a:t>Valglokaler </a:t>
          </a:r>
        </a:p>
      </dgm:t>
    </dgm:pt>
    <dgm:pt modelId="{34601528-9FC5-49F4-A20C-0CD954D72A3D}" type="parTrans" cxnId="{9557E98A-827D-406B-9BA0-43E70D463B0C}">
      <dgm:prSet/>
      <dgm:spPr/>
      <dgm:t>
        <a:bodyPr/>
        <a:lstStyle/>
        <a:p>
          <a:endParaRPr lang="nb-NO"/>
        </a:p>
      </dgm:t>
    </dgm:pt>
    <dgm:pt modelId="{655F48D4-2256-446E-94A2-6AEE0A689037}" type="sibTrans" cxnId="{9557E98A-827D-406B-9BA0-43E70D463B0C}">
      <dgm:prSet/>
      <dgm:spPr/>
      <dgm:t>
        <a:bodyPr/>
        <a:lstStyle/>
        <a:p>
          <a:endParaRPr lang="nb-NO"/>
        </a:p>
      </dgm:t>
    </dgm:pt>
    <dgm:pt modelId="{20CAEEA7-20FA-42FD-A5A9-AF4C0F0DD69D}">
      <dgm:prSet custT="1"/>
      <dgm:spPr>
        <a:effectLst>
          <a:softEdge rad="317500"/>
        </a:effectLst>
      </dgm:spPr>
      <dgm:t>
        <a:bodyPr/>
        <a:lstStyle/>
        <a:p>
          <a:r>
            <a:rPr lang="nb-NO" sz="4000" dirty="0"/>
            <a:t>Leder og nestleder</a:t>
          </a:r>
        </a:p>
      </dgm:t>
    </dgm:pt>
    <dgm:pt modelId="{023CA3CD-5FC9-44BE-B276-FE9998414CB0}" type="parTrans" cxnId="{3339BF9E-6A4E-4533-9F2A-82B5720974AF}">
      <dgm:prSet/>
      <dgm:spPr/>
      <dgm:t>
        <a:bodyPr/>
        <a:lstStyle/>
        <a:p>
          <a:endParaRPr lang="nb-NO"/>
        </a:p>
      </dgm:t>
    </dgm:pt>
    <dgm:pt modelId="{D1B1E9A2-CF91-4B2B-9970-D8F67391FE47}" type="sibTrans" cxnId="{3339BF9E-6A4E-4533-9F2A-82B5720974AF}">
      <dgm:prSet/>
      <dgm:spPr/>
      <dgm:t>
        <a:bodyPr/>
        <a:lstStyle/>
        <a:p>
          <a:endParaRPr lang="nb-NO"/>
        </a:p>
      </dgm:t>
    </dgm:pt>
    <dgm:pt modelId="{135563EE-0DB2-4F42-9155-9B6A21344F17}">
      <dgm:prSet custT="1"/>
      <dgm:spPr>
        <a:effectLst>
          <a:softEdge rad="63500"/>
        </a:effectLst>
      </dgm:spPr>
      <dgm:t>
        <a:bodyPr/>
        <a:lstStyle/>
        <a:p>
          <a:r>
            <a:rPr lang="nb-NO" sz="4000" dirty="0"/>
            <a:t>Første telling</a:t>
          </a:r>
        </a:p>
      </dgm:t>
    </dgm:pt>
    <dgm:pt modelId="{D37F1A30-D832-4B74-8EEE-7FA53E4D8033}" type="parTrans" cxnId="{482EB13E-5113-4FF3-9956-9FC929193428}">
      <dgm:prSet/>
      <dgm:spPr/>
      <dgm:t>
        <a:bodyPr/>
        <a:lstStyle/>
        <a:p>
          <a:endParaRPr lang="nb-NO"/>
        </a:p>
      </dgm:t>
    </dgm:pt>
    <dgm:pt modelId="{42F74331-E335-43AB-988A-48A181E883CE}" type="sibTrans" cxnId="{482EB13E-5113-4FF3-9956-9FC929193428}">
      <dgm:prSet/>
      <dgm:spPr/>
      <dgm:t>
        <a:bodyPr/>
        <a:lstStyle/>
        <a:p>
          <a:endParaRPr lang="nb-NO"/>
        </a:p>
      </dgm:t>
    </dgm:pt>
    <dgm:pt modelId="{D7CF8014-F0FA-4B9B-9AFA-5246CB9A4373}">
      <dgm:prSet custT="1"/>
      <dgm:spPr>
        <a:effectLst>
          <a:softEdge rad="63500"/>
        </a:effectLst>
      </dgm:spPr>
      <dgm:t>
        <a:bodyPr/>
        <a:lstStyle/>
        <a:p>
          <a:r>
            <a:rPr lang="nb-NO" sz="4000" dirty="0"/>
            <a:t>Frakt og overlevering</a:t>
          </a:r>
        </a:p>
      </dgm:t>
    </dgm:pt>
    <dgm:pt modelId="{F5AB1BDD-E36E-4561-918F-BDF976F48CAF}" type="parTrans" cxnId="{439F1509-F148-4A36-80C9-28031C713EFC}">
      <dgm:prSet/>
      <dgm:spPr/>
      <dgm:t>
        <a:bodyPr/>
        <a:lstStyle/>
        <a:p>
          <a:endParaRPr lang="nb-NO"/>
        </a:p>
      </dgm:t>
    </dgm:pt>
    <dgm:pt modelId="{BB1569D3-ED10-4E0B-B9DE-9938F07885CE}" type="sibTrans" cxnId="{439F1509-F148-4A36-80C9-28031C713EFC}">
      <dgm:prSet/>
      <dgm:spPr/>
      <dgm:t>
        <a:bodyPr/>
        <a:lstStyle/>
        <a:p>
          <a:endParaRPr lang="nb-NO"/>
        </a:p>
      </dgm:t>
    </dgm:pt>
    <dgm:pt modelId="{DD3DD17D-83A1-4EC2-8B97-F0FF0C96D60D}" type="pres">
      <dgm:prSet presAssocID="{06EB04A4-D6DB-44A6-9931-BAA5ABB65348}" presName="Name0" presStyleCnt="0">
        <dgm:presLayoutVars>
          <dgm:dir/>
          <dgm:resizeHandles val="exact"/>
        </dgm:presLayoutVars>
      </dgm:prSet>
      <dgm:spPr/>
    </dgm:pt>
    <dgm:pt modelId="{F9B2066A-0AA4-48E1-A9BE-80798EA5444F}" type="pres">
      <dgm:prSet presAssocID="{F73ADCC8-305F-4D8E-B5EA-29E2FD5CEB93}" presName="composite" presStyleCnt="0"/>
      <dgm:spPr/>
    </dgm:pt>
    <dgm:pt modelId="{41B74E4F-4EEA-4FB1-B96E-5BE785EE82D4}" type="pres">
      <dgm:prSet presAssocID="{F73ADCC8-305F-4D8E-B5EA-29E2FD5CEB93}" presName="rect1" presStyleLbl="trAlignAcc1" presStyleIdx="0" presStyleCnt="4" custLinFactNeighborX="-18734" custLinFactNeighborY="5381">
        <dgm:presLayoutVars>
          <dgm:bulletEnabled val="1"/>
        </dgm:presLayoutVars>
      </dgm:prSet>
      <dgm:spPr/>
    </dgm:pt>
    <dgm:pt modelId="{89978A0A-16D5-4887-9B7E-D58E2738F9C1}" type="pres">
      <dgm:prSet presAssocID="{F73ADCC8-305F-4D8E-B5EA-29E2FD5CEB93}" presName="rect2" presStyleLbl="fgImgPlace1" presStyleIdx="0" presStyleCnt="4" custLinFactX="-1718" custLinFactNeighborX="-100000" custLinFactNeighborY="8181"/>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Hus med heldekkende fyll"/>
        </a:ext>
      </dgm:extLst>
    </dgm:pt>
    <dgm:pt modelId="{14F629C2-96A7-4DB7-B3C2-5B5A702D7845}" type="pres">
      <dgm:prSet presAssocID="{655F48D4-2256-446E-94A2-6AEE0A689037}" presName="sibTrans" presStyleCnt="0"/>
      <dgm:spPr/>
    </dgm:pt>
    <dgm:pt modelId="{EF33A6BC-6C2D-4ECF-9D1E-72C1F718480B}" type="pres">
      <dgm:prSet presAssocID="{20CAEEA7-20FA-42FD-A5A9-AF4C0F0DD69D}" presName="composite" presStyleCnt="0"/>
      <dgm:spPr/>
    </dgm:pt>
    <dgm:pt modelId="{82A99649-A734-446D-86ED-8D9D4472CEAB}" type="pres">
      <dgm:prSet presAssocID="{20CAEEA7-20FA-42FD-A5A9-AF4C0F0DD69D}" presName="rect1" presStyleLbl="trAlignAcc1" presStyleIdx="1" presStyleCnt="4" custLinFactNeighborX="10789" custLinFactNeighborY="-3301">
        <dgm:presLayoutVars>
          <dgm:bulletEnabled val="1"/>
        </dgm:presLayoutVars>
      </dgm:prSet>
      <dgm:spPr/>
    </dgm:pt>
    <dgm:pt modelId="{33D3965E-F14A-4BBB-A099-F4FB522CA326}" type="pres">
      <dgm:prSet presAssocID="{20CAEEA7-20FA-42FD-A5A9-AF4C0F0DD69D}" presName="rect2"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To menn med heldekkende fyll"/>
        </a:ext>
      </dgm:extLst>
    </dgm:pt>
    <dgm:pt modelId="{15514683-567D-4502-96E4-1864D3052ACF}" type="pres">
      <dgm:prSet presAssocID="{D1B1E9A2-CF91-4B2B-9970-D8F67391FE47}" presName="sibTrans" presStyleCnt="0"/>
      <dgm:spPr/>
    </dgm:pt>
    <dgm:pt modelId="{045B236F-CEEB-45F2-A476-F0678972AD95}" type="pres">
      <dgm:prSet presAssocID="{135563EE-0DB2-4F42-9155-9B6A21344F17}" presName="composite" presStyleCnt="0"/>
      <dgm:spPr/>
    </dgm:pt>
    <dgm:pt modelId="{8CEB3AB7-E052-4FC8-BC54-2D82920200E2}" type="pres">
      <dgm:prSet presAssocID="{135563EE-0DB2-4F42-9155-9B6A21344F17}" presName="rect1" presStyleLbl="trAlignAcc1" presStyleIdx="2" presStyleCnt="4" custLinFactNeighborX="-18026" custLinFactNeighborY="-1806">
        <dgm:presLayoutVars>
          <dgm:bulletEnabled val="1"/>
        </dgm:presLayoutVars>
      </dgm:prSet>
      <dgm:spPr/>
    </dgm:pt>
    <dgm:pt modelId="{709593C3-75E2-46F6-BD3A-3BB83236B786}" type="pres">
      <dgm:prSet presAssocID="{135563EE-0DB2-4F42-9155-9B6A21344F17}" presName="rect2" presStyleLbl="fgImgPlace1" presStyleIdx="2" presStyleCnt="4" custLinFactNeighborX="-92873" custLinFactNeighborY="3538"/>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Opptelling kontur"/>
        </a:ext>
      </dgm:extLst>
    </dgm:pt>
    <dgm:pt modelId="{CBEC0920-9312-408F-A8B3-913D715D5018}" type="pres">
      <dgm:prSet presAssocID="{42F74331-E335-43AB-988A-48A181E883CE}" presName="sibTrans" presStyleCnt="0"/>
      <dgm:spPr/>
    </dgm:pt>
    <dgm:pt modelId="{67ADCEF7-8B80-4BA6-B4DC-05C2957F38E0}" type="pres">
      <dgm:prSet presAssocID="{D7CF8014-F0FA-4B9B-9AFA-5246CB9A4373}" presName="composite" presStyleCnt="0"/>
      <dgm:spPr/>
    </dgm:pt>
    <dgm:pt modelId="{633C420D-F8D7-4047-AB0E-B08891AA9586}" type="pres">
      <dgm:prSet presAssocID="{D7CF8014-F0FA-4B9B-9AFA-5246CB9A4373}" presName="rect1" presStyleLbl="trAlignAcc1" presStyleIdx="3" presStyleCnt="4" custLinFactNeighborX="8689" custLinFactNeighborY="3766">
        <dgm:presLayoutVars>
          <dgm:bulletEnabled val="1"/>
        </dgm:presLayoutVars>
      </dgm:prSet>
      <dgm:spPr/>
    </dgm:pt>
    <dgm:pt modelId="{BCBDA4A6-1AC9-4841-9D63-D0FF41CE563D}" type="pres">
      <dgm:prSet presAssocID="{D7CF8014-F0FA-4B9B-9AFA-5246CB9A4373}" presName="rect2"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Boks med heldekkende fyll"/>
        </a:ext>
      </dgm:extLst>
    </dgm:pt>
  </dgm:ptLst>
  <dgm:cxnLst>
    <dgm:cxn modelId="{439F1509-F148-4A36-80C9-28031C713EFC}" srcId="{06EB04A4-D6DB-44A6-9931-BAA5ABB65348}" destId="{D7CF8014-F0FA-4B9B-9AFA-5246CB9A4373}" srcOrd="3" destOrd="0" parTransId="{F5AB1BDD-E36E-4561-918F-BDF976F48CAF}" sibTransId="{BB1569D3-ED10-4E0B-B9DE-9938F07885CE}"/>
    <dgm:cxn modelId="{482EB13E-5113-4FF3-9956-9FC929193428}" srcId="{06EB04A4-D6DB-44A6-9931-BAA5ABB65348}" destId="{135563EE-0DB2-4F42-9155-9B6A21344F17}" srcOrd="2" destOrd="0" parTransId="{D37F1A30-D832-4B74-8EEE-7FA53E4D8033}" sibTransId="{42F74331-E335-43AB-988A-48A181E883CE}"/>
    <dgm:cxn modelId="{83D7C951-089B-4B98-8038-1D785DECAAEA}" type="presOf" srcId="{135563EE-0DB2-4F42-9155-9B6A21344F17}" destId="{8CEB3AB7-E052-4FC8-BC54-2D82920200E2}" srcOrd="0" destOrd="0" presId="urn:microsoft.com/office/officeart/2008/layout/PictureStrips"/>
    <dgm:cxn modelId="{D47EA37C-6D49-4DA5-B174-BCA81F689FB3}" type="presOf" srcId="{20CAEEA7-20FA-42FD-A5A9-AF4C0F0DD69D}" destId="{82A99649-A734-446D-86ED-8D9D4472CEAB}" srcOrd="0" destOrd="0" presId="urn:microsoft.com/office/officeart/2008/layout/PictureStrips"/>
    <dgm:cxn modelId="{9557E98A-827D-406B-9BA0-43E70D463B0C}" srcId="{06EB04A4-D6DB-44A6-9931-BAA5ABB65348}" destId="{F73ADCC8-305F-4D8E-B5EA-29E2FD5CEB93}" srcOrd="0" destOrd="0" parTransId="{34601528-9FC5-49F4-A20C-0CD954D72A3D}" sibTransId="{655F48D4-2256-446E-94A2-6AEE0A689037}"/>
    <dgm:cxn modelId="{E1C1C48D-6F0F-4013-B3BA-6A487A9A63E9}" type="presOf" srcId="{F73ADCC8-305F-4D8E-B5EA-29E2FD5CEB93}" destId="{41B74E4F-4EEA-4FB1-B96E-5BE785EE82D4}" srcOrd="0" destOrd="0" presId="urn:microsoft.com/office/officeart/2008/layout/PictureStrips"/>
    <dgm:cxn modelId="{3339BF9E-6A4E-4533-9F2A-82B5720974AF}" srcId="{06EB04A4-D6DB-44A6-9931-BAA5ABB65348}" destId="{20CAEEA7-20FA-42FD-A5A9-AF4C0F0DD69D}" srcOrd="1" destOrd="0" parTransId="{023CA3CD-5FC9-44BE-B276-FE9998414CB0}" sibTransId="{D1B1E9A2-CF91-4B2B-9970-D8F67391FE47}"/>
    <dgm:cxn modelId="{3EBA3CB9-4A97-472F-BA17-F6B31C678D66}" type="presOf" srcId="{D7CF8014-F0FA-4B9B-9AFA-5246CB9A4373}" destId="{633C420D-F8D7-4047-AB0E-B08891AA9586}" srcOrd="0" destOrd="0" presId="urn:microsoft.com/office/officeart/2008/layout/PictureStrips"/>
    <dgm:cxn modelId="{C5BC99CC-E6A5-4F06-A3A6-232437A92BF8}" type="presOf" srcId="{06EB04A4-D6DB-44A6-9931-BAA5ABB65348}" destId="{DD3DD17D-83A1-4EC2-8B97-F0FF0C96D60D}" srcOrd="0" destOrd="0" presId="urn:microsoft.com/office/officeart/2008/layout/PictureStrips"/>
    <dgm:cxn modelId="{1E749CDF-4106-475D-A3D2-A35F441E833D}" type="presParOf" srcId="{DD3DD17D-83A1-4EC2-8B97-F0FF0C96D60D}" destId="{F9B2066A-0AA4-48E1-A9BE-80798EA5444F}" srcOrd="0" destOrd="0" presId="urn:microsoft.com/office/officeart/2008/layout/PictureStrips"/>
    <dgm:cxn modelId="{4382BBE5-A11F-41EE-849D-A31A31677B6B}" type="presParOf" srcId="{F9B2066A-0AA4-48E1-A9BE-80798EA5444F}" destId="{41B74E4F-4EEA-4FB1-B96E-5BE785EE82D4}" srcOrd="0" destOrd="0" presId="urn:microsoft.com/office/officeart/2008/layout/PictureStrips"/>
    <dgm:cxn modelId="{54E28469-83A9-47F8-AB00-19C4643B1269}" type="presParOf" srcId="{F9B2066A-0AA4-48E1-A9BE-80798EA5444F}" destId="{89978A0A-16D5-4887-9B7E-D58E2738F9C1}" srcOrd="1" destOrd="0" presId="urn:microsoft.com/office/officeart/2008/layout/PictureStrips"/>
    <dgm:cxn modelId="{AD178738-E708-4BCC-819E-E2BA98AB85C7}" type="presParOf" srcId="{DD3DD17D-83A1-4EC2-8B97-F0FF0C96D60D}" destId="{14F629C2-96A7-4DB7-B3C2-5B5A702D7845}" srcOrd="1" destOrd="0" presId="urn:microsoft.com/office/officeart/2008/layout/PictureStrips"/>
    <dgm:cxn modelId="{C3A97DDD-DAC4-4A14-808C-D9A83FD132FE}" type="presParOf" srcId="{DD3DD17D-83A1-4EC2-8B97-F0FF0C96D60D}" destId="{EF33A6BC-6C2D-4ECF-9D1E-72C1F718480B}" srcOrd="2" destOrd="0" presId="urn:microsoft.com/office/officeart/2008/layout/PictureStrips"/>
    <dgm:cxn modelId="{B2692957-7CDA-4A0A-9B94-E892A721A0BF}" type="presParOf" srcId="{EF33A6BC-6C2D-4ECF-9D1E-72C1F718480B}" destId="{82A99649-A734-446D-86ED-8D9D4472CEAB}" srcOrd="0" destOrd="0" presId="urn:microsoft.com/office/officeart/2008/layout/PictureStrips"/>
    <dgm:cxn modelId="{F038C176-8038-409D-8C96-0F8249399E05}" type="presParOf" srcId="{EF33A6BC-6C2D-4ECF-9D1E-72C1F718480B}" destId="{33D3965E-F14A-4BBB-A099-F4FB522CA326}" srcOrd="1" destOrd="0" presId="urn:microsoft.com/office/officeart/2008/layout/PictureStrips"/>
    <dgm:cxn modelId="{1C4EEE48-3B89-4693-B74D-AC00C5630C50}" type="presParOf" srcId="{DD3DD17D-83A1-4EC2-8B97-F0FF0C96D60D}" destId="{15514683-567D-4502-96E4-1864D3052ACF}" srcOrd="3" destOrd="0" presId="urn:microsoft.com/office/officeart/2008/layout/PictureStrips"/>
    <dgm:cxn modelId="{6F4CADCE-14B9-4AF2-9872-832FCADA1EC1}" type="presParOf" srcId="{DD3DD17D-83A1-4EC2-8B97-F0FF0C96D60D}" destId="{045B236F-CEEB-45F2-A476-F0678972AD95}" srcOrd="4" destOrd="0" presId="urn:microsoft.com/office/officeart/2008/layout/PictureStrips"/>
    <dgm:cxn modelId="{8D618374-7972-4822-B408-CC119DE2814D}" type="presParOf" srcId="{045B236F-CEEB-45F2-A476-F0678972AD95}" destId="{8CEB3AB7-E052-4FC8-BC54-2D82920200E2}" srcOrd="0" destOrd="0" presId="urn:microsoft.com/office/officeart/2008/layout/PictureStrips"/>
    <dgm:cxn modelId="{08DED17D-B11A-4AFF-9D9C-1D2A1E2EEDD2}" type="presParOf" srcId="{045B236F-CEEB-45F2-A476-F0678972AD95}" destId="{709593C3-75E2-46F6-BD3A-3BB83236B786}" srcOrd="1" destOrd="0" presId="urn:microsoft.com/office/officeart/2008/layout/PictureStrips"/>
    <dgm:cxn modelId="{714C50B3-494C-4C67-A881-5C8D42BF4156}" type="presParOf" srcId="{DD3DD17D-83A1-4EC2-8B97-F0FF0C96D60D}" destId="{CBEC0920-9312-408F-A8B3-913D715D5018}" srcOrd="5" destOrd="0" presId="urn:microsoft.com/office/officeart/2008/layout/PictureStrips"/>
    <dgm:cxn modelId="{DC8ECEE0-7068-4E28-942B-80DDA492AD85}" type="presParOf" srcId="{DD3DD17D-83A1-4EC2-8B97-F0FF0C96D60D}" destId="{67ADCEF7-8B80-4BA6-B4DC-05C2957F38E0}" srcOrd="6" destOrd="0" presId="urn:microsoft.com/office/officeart/2008/layout/PictureStrips"/>
    <dgm:cxn modelId="{A9BD0A72-1DC5-46EC-9045-FAE95BA8CDE4}" type="presParOf" srcId="{67ADCEF7-8B80-4BA6-B4DC-05C2957F38E0}" destId="{633C420D-F8D7-4047-AB0E-B08891AA9586}" srcOrd="0" destOrd="0" presId="urn:microsoft.com/office/officeart/2008/layout/PictureStrips"/>
    <dgm:cxn modelId="{00D06221-895F-4868-89CE-FF4C10F3F893}" type="presParOf" srcId="{67ADCEF7-8B80-4BA6-B4DC-05C2957F38E0}" destId="{BCBDA4A6-1AC9-4841-9D63-D0FF41CE563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2BC8C9-CAA1-46E9-999C-F05AB49A4736}" type="doc">
      <dgm:prSet loTypeId="urn:microsoft.com/office/officeart/2005/8/layout/vList3" loCatId="picture" qsTypeId="urn:microsoft.com/office/officeart/2005/8/quickstyle/simple1" qsCatId="simple" csTypeId="urn:microsoft.com/office/officeart/2005/8/colors/accent1_1" csCatId="accent1" phldr="1"/>
      <dgm:spPr/>
      <dgm:t>
        <a:bodyPr/>
        <a:lstStyle/>
        <a:p>
          <a:endParaRPr lang="nb-NO"/>
        </a:p>
      </dgm:t>
    </dgm:pt>
    <dgm:pt modelId="{4BDBFD70-9EE7-4783-B104-901D99361EB1}">
      <dgm:prSet custT="1"/>
      <dgm:spPr/>
      <dgm:t>
        <a:bodyPr/>
        <a:lstStyle/>
        <a:p>
          <a:pPr algn="l"/>
          <a:r>
            <a:rPr lang="nb-NO" sz="3200" dirty="0"/>
            <a:t>Forhånd | Valgting</a:t>
          </a:r>
        </a:p>
      </dgm:t>
    </dgm:pt>
    <dgm:pt modelId="{CFD57701-B3FF-49E8-A1CC-FEB638981344}" type="parTrans" cxnId="{B19B7A3B-951D-4077-9A8D-0EFF2C801C98}">
      <dgm:prSet/>
      <dgm:spPr/>
      <dgm:t>
        <a:bodyPr/>
        <a:lstStyle/>
        <a:p>
          <a:endParaRPr lang="nb-NO"/>
        </a:p>
      </dgm:t>
    </dgm:pt>
    <dgm:pt modelId="{E84091EB-C168-4F36-ACCE-4F4785FA27C6}" type="sibTrans" cxnId="{B19B7A3B-951D-4077-9A8D-0EFF2C801C98}">
      <dgm:prSet/>
      <dgm:spPr/>
      <dgm:t>
        <a:bodyPr/>
        <a:lstStyle/>
        <a:p>
          <a:endParaRPr lang="nb-NO"/>
        </a:p>
      </dgm:t>
    </dgm:pt>
    <dgm:pt modelId="{260CF8A2-34AE-4197-B69E-8BC9776FC6FD}">
      <dgm:prSet custT="1"/>
      <dgm:spPr/>
      <dgm:t>
        <a:bodyPr/>
        <a:lstStyle/>
        <a:p>
          <a:pPr algn="l"/>
          <a:r>
            <a:rPr lang="nb-NO" sz="3200" dirty="0"/>
            <a:t>Første telling | Andre telling	</a:t>
          </a:r>
        </a:p>
      </dgm:t>
    </dgm:pt>
    <dgm:pt modelId="{A8E99AB0-E311-4D9C-9B93-1177012A497A}" type="parTrans" cxnId="{19006DAA-F4F6-4F60-B4E8-AFB4D7ACC2AC}">
      <dgm:prSet/>
      <dgm:spPr/>
      <dgm:t>
        <a:bodyPr/>
        <a:lstStyle/>
        <a:p>
          <a:endParaRPr lang="nb-NO"/>
        </a:p>
      </dgm:t>
    </dgm:pt>
    <dgm:pt modelId="{12DA48FE-7346-4A2E-A63A-3D841DBF74A0}" type="sibTrans" cxnId="{19006DAA-F4F6-4F60-B4E8-AFB4D7ACC2AC}">
      <dgm:prSet/>
      <dgm:spPr/>
      <dgm:t>
        <a:bodyPr/>
        <a:lstStyle/>
        <a:p>
          <a:endParaRPr lang="nb-NO"/>
        </a:p>
      </dgm:t>
    </dgm:pt>
    <dgm:pt modelId="{8FE8496A-B648-4141-8FA9-FE23E1AF6BFC}">
      <dgm:prSet custT="1"/>
      <dgm:spPr/>
      <dgm:t>
        <a:bodyPr/>
        <a:lstStyle/>
        <a:p>
          <a:pPr algn="l"/>
          <a:r>
            <a:rPr lang="nb-NO" sz="3200" dirty="0"/>
            <a:t>Per lokale | Øvrige  </a:t>
          </a:r>
        </a:p>
      </dgm:t>
    </dgm:pt>
    <dgm:pt modelId="{D527A0B0-B25B-4DB7-8FD0-B656979890FC}" type="parTrans" cxnId="{CB543150-0750-4290-916D-0AA6D4B9B929}">
      <dgm:prSet/>
      <dgm:spPr/>
      <dgm:t>
        <a:bodyPr/>
        <a:lstStyle/>
        <a:p>
          <a:endParaRPr lang="nb-NO"/>
        </a:p>
      </dgm:t>
    </dgm:pt>
    <dgm:pt modelId="{A36B5049-3444-4354-9E4B-FE3809D9181E}" type="sibTrans" cxnId="{CB543150-0750-4290-916D-0AA6D4B9B929}">
      <dgm:prSet/>
      <dgm:spPr/>
      <dgm:t>
        <a:bodyPr/>
        <a:lstStyle/>
        <a:p>
          <a:endParaRPr lang="nb-NO"/>
        </a:p>
      </dgm:t>
    </dgm:pt>
    <dgm:pt modelId="{0DB1F9C0-B4B8-4F31-9C21-9CA5D894D241}" type="pres">
      <dgm:prSet presAssocID="{142BC8C9-CAA1-46E9-999C-F05AB49A4736}" presName="linearFlow" presStyleCnt="0">
        <dgm:presLayoutVars>
          <dgm:dir/>
          <dgm:resizeHandles val="exact"/>
        </dgm:presLayoutVars>
      </dgm:prSet>
      <dgm:spPr/>
    </dgm:pt>
    <dgm:pt modelId="{DC85D183-1506-4B89-A0A3-69166A1EEE9E}" type="pres">
      <dgm:prSet presAssocID="{4BDBFD70-9EE7-4783-B104-901D99361EB1}" presName="composite" presStyleCnt="0"/>
      <dgm:spPr/>
    </dgm:pt>
    <dgm:pt modelId="{E57D38E9-C961-42EA-BF53-191EC7D13086}" type="pres">
      <dgm:prSet presAssocID="{4BDBFD70-9EE7-4783-B104-901D99361EB1}" presName="imgShp" presStyleLbl="fgImgPlace1" presStyleIdx="0" presStyleCnt="3" custLinFactNeighborX="-64007" custLinFactNeighborY="-10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Kuleramme med heldekkende fyll"/>
        </a:ext>
      </dgm:extLst>
    </dgm:pt>
    <dgm:pt modelId="{EC564A8E-B75E-42E7-B493-EE1A495461BE}" type="pres">
      <dgm:prSet presAssocID="{4BDBFD70-9EE7-4783-B104-901D99361EB1}" presName="txShp" presStyleLbl="node1" presStyleIdx="0" presStyleCnt="3">
        <dgm:presLayoutVars>
          <dgm:bulletEnabled val="1"/>
        </dgm:presLayoutVars>
      </dgm:prSet>
      <dgm:spPr/>
    </dgm:pt>
    <dgm:pt modelId="{4FCD7727-40BA-44D9-8A3B-AB73B8BB9297}" type="pres">
      <dgm:prSet presAssocID="{E84091EB-C168-4F36-ACCE-4F4785FA27C6}" presName="spacing" presStyleCnt="0"/>
      <dgm:spPr/>
    </dgm:pt>
    <dgm:pt modelId="{E1D30E36-81BC-458D-BCFC-24970CAD527E}" type="pres">
      <dgm:prSet presAssocID="{260CF8A2-34AE-4197-B69E-8BC9776FC6FD}" presName="composite" presStyleCnt="0"/>
      <dgm:spPr/>
    </dgm:pt>
    <dgm:pt modelId="{10B74350-092C-4E02-B255-652FFBE6EF41}" type="pres">
      <dgm:prSet presAssocID="{260CF8A2-34AE-4197-B69E-8BC9776FC6FD}" presName="imgShp" presStyleLbl="fgImgPlace1" presStyleIdx="1" presStyleCnt="3" custLinFactNeighborX="-64007" custLinFactNeighborY="-363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rke med heldekkende fyll"/>
        </a:ext>
      </dgm:extLst>
    </dgm:pt>
    <dgm:pt modelId="{2737F062-31F1-4A11-ACE0-CE3FAA65AB64}" type="pres">
      <dgm:prSet presAssocID="{260CF8A2-34AE-4197-B69E-8BC9776FC6FD}" presName="txShp" presStyleLbl="node1" presStyleIdx="1" presStyleCnt="3">
        <dgm:presLayoutVars>
          <dgm:bulletEnabled val="1"/>
        </dgm:presLayoutVars>
      </dgm:prSet>
      <dgm:spPr/>
    </dgm:pt>
    <dgm:pt modelId="{4D11B188-3B6D-4AB1-A08A-D7B13FB062BB}" type="pres">
      <dgm:prSet presAssocID="{12DA48FE-7346-4A2E-A63A-3D841DBF74A0}" presName="spacing" presStyleCnt="0"/>
      <dgm:spPr/>
    </dgm:pt>
    <dgm:pt modelId="{EF041495-C261-433B-88A0-C0607F212A24}" type="pres">
      <dgm:prSet presAssocID="{8FE8496A-B648-4141-8FA9-FE23E1AF6BFC}" presName="composite" presStyleCnt="0"/>
      <dgm:spPr/>
    </dgm:pt>
    <dgm:pt modelId="{D1A4B47F-0091-497B-9E5F-2CFC7D1EAF16}" type="pres">
      <dgm:prSet presAssocID="{8FE8496A-B648-4141-8FA9-FE23E1AF6BFC}" presName="imgShp" presStyleLbl="fgImgPlace1" presStyleIdx="2" presStyleCnt="3" custLinFactNeighborX="-64007" custLinFactNeighborY="-662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onvolutt med heldekkende fyll"/>
        </a:ext>
      </dgm:extLst>
    </dgm:pt>
    <dgm:pt modelId="{D5107E70-40A3-4619-9828-75A54EFED881}" type="pres">
      <dgm:prSet presAssocID="{8FE8496A-B648-4141-8FA9-FE23E1AF6BFC}" presName="txShp" presStyleLbl="node1" presStyleIdx="2" presStyleCnt="3">
        <dgm:presLayoutVars>
          <dgm:bulletEnabled val="1"/>
        </dgm:presLayoutVars>
      </dgm:prSet>
      <dgm:spPr/>
    </dgm:pt>
  </dgm:ptLst>
  <dgm:cxnLst>
    <dgm:cxn modelId="{B19B7A3B-951D-4077-9A8D-0EFF2C801C98}" srcId="{142BC8C9-CAA1-46E9-999C-F05AB49A4736}" destId="{4BDBFD70-9EE7-4783-B104-901D99361EB1}" srcOrd="0" destOrd="0" parTransId="{CFD57701-B3FF-49E8-A1CC-FEB638981344}" sibTransId="{E84091EB-C168-4F36-ACCE-4F4785FA27C6}"/>
    <dgm:cxn modelId="{74FA2C4F-BB56-4B82-8E3B-B7C885207ECD}" type="presOf" srcId="{142BC8C9-CAA1-46E9-999C-F05AB49A4736}" destId="{0DB1F9C0-B4B8-4F31-9C21-9CA5D894D241}" srcOrd="0" destOrd="0" presId="urn:microsoft.com/office/officeart/2005/8/layout/vList3"/>
    <dgm:cxn modelId="{CB543150-0750-4290-916D-0AA6D4B9B929}" srcId="{142BC8C9-CAA1-46E9-999C-F05AB49A4736}" destId="{8FE8496A-B648-4141-8FA9-FE23E1AF6BFC}" srcOrd="2" destOrd="0" parTransId="{D527A0B0-B25B-4DB7-8FD0-B656979890FC}" sibTransId="{A36B5049-3444-4354-9E4B-FE3809D9181E}"/>
    <dgm:cxn modelId="{2414AC79-BA30-40AA-B0E3-DF00619DCC95}" type="presOf" srcId="{8FE8496A-B648-4141-8FA9-FE23E1AF6BFC}" destId="{D5107E70-40A3-4619-9828-75A54EFED881}" srcOrd="0" destOrd="0" presId="urn:microsoft.com/office/officeart/2005/8/layout/vList3"/>
    <dgm:cxn modelId="{19006DAA-F4F6-4F60-B4E8-AFB4D7ACC2AC}" srcId="{142BC8C9-CAA1-46E9-999C-F05AB49A4736}" destId="{260CF8A2-34AE-4197-B69E-8BC9776FC6FD}" srcOrd="1" destOrd="0" parTransId="{A8E99AB0-E311-4D9C-9B93-1177012A497A}" sibTransId="{12DA48FE-7346-4A2E-A63A-3D841DBF74A0}"/>
    <dgm:cxn modelId="{647046E7-5442-41CC-953C-EA6EECB199BF}" type="presOf" srcId="{4BDBFD70-9EE7-4783-B104-901D99361EB1}" destId="{EC564A8E-B75E-42E7-B493-EE1A495461BE}" srcOrd="0" destOrd="0" presId="urn:microsoft.com/office/officeart/2005/8/layout/vList3"/>
    <dgm:cxn modelId="{072384F7-47AF-40D2-B0A9-2D3BD3F7AF90}" type="presOf" srcId="{260CF8A2-34AE-4197-B69E-8BC9776FC6FD}" destId="{2737F062-31F1-4A11-ACE0-CE3FAA65AB64}" srcOrd="0" destOrd="0" presId="urn:microsoft.com/office/officeart/2005/8/layout/vList3"/>
    <dgm:cxn modelId="{820F3186-F7D9-4516-AF68-C01183886FB9}" type="presParOf" srcId="{0DB1F9C0-B4B8-4F31-9C21-9CA5D894D241}" destId="{DC85D183-1506-4B89-A0A3-69166A1EEE9E}" srcOrd="0" destOrd="0" presId="urn:microsoft.com/office/officeart/2005/8/layout/vList3"/>
    <dgm:cxn modelId="{EA704C9E-70F2-48A5-B4C8-B198386766E5}" type="presParOf" srcId="{DC85D183-1506-4B89-A0A3-69166A1EEE9E}" destId="{E57D38E9-C961-42EA-BF53-191EC7D13086}" srcOrd="0" destOrd="0" presId="urn:microsoft.com/office/officeart/2005/8/layout/vList3"/>
    <dgm:cxn modelId="{FEC2FEBE-15D8-4CBC-A120-FA876B4C9F07}" type="presParOf" srcId="{DC85D183-1506-4B89-A0A3-69166A1EEE9E}" destId="{EC564A8E-B75E-42E7-B493-EE1A495461BE}" srcOrd="1" destOrd="0" presId="urn:microsoft.com/office/officeart/2005/8/layout/vList3"/>
    <dgm:cxn modelId="{E17C5B46-B7F2-487B-8264-209AD67E273A}" type="presParOf" srcId="{0DB1F9C0-B4B8-4F31-9C21-9CA5D894D241}" destId="{4FCD7727-40BA-44D9-8A3B-AB73B8BB9297}" srcOrd="1" destOrd="0" presId="urn:microsoft.com/office/officeart/2005/8/layout/vList3"/>
    <dgm:cxn modelId="{0A8A869B-B33D-469E-A888-D87C7F05AA98}" type="presParOf" srcId="{0DB1F9C0-B4B8-4F31-9C21-9CA5D894D241}" destId="{E1D30E36-81BC-458D-BCFC-24970CAD527E}" srcOrd="2" destOrd="0" presId="urn:microsoft.com/office/officeart/2005/8/layout/vList3"/>
    <dgm:cxn modelId="{1E6A2CC2-83B8-42B2-83FF-DAAABE8DCBDA}" type="presParOf" srcId="{E1D30E36-81BC-458D-BCFC-24970CAD527E}" destId="{10B74350-092C-4E02-B255-652FFBE6EF41}" srcOrd="0" destOrd="0" presId="urn:microsoft.com/office/officeart/2005/8/layout/vList3"/>
    <dgm:cxn modelId="{CF31F1CD-8841-4C9B-8AD2-0CEF446A64EB}" type="presParOf" srcId="{E1D30E36-81BC-458D-BCFC-24970CAD527E}" destId="{2737F062-31F1-4A11-ACE0-CE3FAA65AB64}" srcOrd="1" destOrd="0" presId="urn:microsoft.com/office/officeart/2005/8/layout/vList3"/>
    <dgm:cxn modelId="{E564166A-6465-4C34-98A1-C9F968674B8F}" type="presParOf" srcId="{0DB1F9C0-B4B8-4F31-9C21-9CA5D894D241}" destId="{4D11B188-3B6D-4AB1-A08A-D7B13FB062BB}" srcOrd="3" destOrd="0" presId="urn:microsoft.com/office/officeart/2005/8/layout/vList3"/>
    <dgm:cxn modelId="{0CDB5237-4C41-4B70-BB0F-48E1BEF92653}" type="presParOf" srcId="{0DB1F9C0-B4B8-4F31-9C21-9CA5D894D241}" destId="{EF041495-C261-433B-88A0-C0607F212A24}" srcOrd="4" destOrd="0" presId="urn:microsoft.com/office/officeart/2005/8/layout/vList3"/>
    <dgm:cxn modelId="{3F31C66F-BEF5-4EB5-A3D5-72BB312FFC0F}" type="presParOf" srcId="{EF041495-C261-433B-88A0-C0607F212A24}" destId="{D1A4B47F-0091-497B-9E5F-2CFC7D1EAF16}" srcOrd="0" destOrd="0" presId="urn:microsoft.com/office/officeart/2005/8/layout/vList3"/>
    <dgm:cxn modelId="{51F79FC5-BC06-424B-BEB2-BE3FF6CD1A15}" type="presParOf" srcId="{EF041495-C261-433B-88A0-C0607F212A24}" destId="{D5107E70-40A3-4619-9828-75A54EFED881}"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ED9A93-175F-48A0-A43C-6F3AD4EF14AB}"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nb-NO"/>
        </a:p>
      </dgm:t>
    </dgm:pt>
    <dgm:pt modelId="{49439CB2-8127-4D49-B8E5-E2E89CA03040}">
      <dgm:prSet/>
      <dgm:spPr/>
      <dgm:t>
        <a:bodyPr/>
        <a:lstStyle/>
        <a:p>
          <a:r>
            <a:rPr lang="nb-NO" b="0" cap="none" spc="0" dirty="0">
              <a:ln w="0"/>
              <a:effectLst>
                <a:outerShdw blurRad="38100" dist="19050" dir="2700000" algn="tl" rotWithShape="0">
                  <a:schemeClr val="dk1">
                    <a:alpha val="40000"/>
                  </a:schemeClr>
                </a:outerShdw>
              </a:effectLst>
            </a:rPr>
            <a:t>Valgresultat.no</a:t>
          </a:r>
        </a:p>
      </dgm:t>
    </dgm:pt>
    <dgm:pt modelId="{EE4449D7-97AC-45D2-A6D1-1EB6108F6AC8}" type="parTrans" cxnId="{EFC5C808-067B-4F79-9FE5-48680998E9D3}">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F98C6933-F799-483C-B4DD-360887D02A8F}" type="sibTrans" cxnId="{EFC5C808-067B-4F79-9FE5-48680998E9D3}">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AC38049A-D3E9-434E-8DB7-6065B5C0DB35}">
      <dgm:prSet/>
      <dgm:spPr/>
      <dgm:t>
        <a:bodyPr/>
        <a:lstStyle/>
        <a:p>
          <a:r>
            <a:rPr lang="nb-NO" b="0" cap="none" spc="0" dirty="0">
              <a:ln w="0"/>
              <a:effectLst>
                <a:outerShdw blurRad="38100" dist="19050" dir="2700000" algn="tl" rotWithShape="0">
                  <a:schemeClr val="dk1">
                    <a:alpha val="40000"/>
                  </a:schemeClr>
                </a:outerShdw>
              </a:effectLst>
            </a:rPr>
            <a:t>Valgstyrets protokoll</a:t>
          </a:r>
        </a:p>
      </dgm:t>
    </dgm:pt>
    <dgm:pt modelId="{BB3FD3ED-F12F-4C0A-AD6E-C92829ADBDF6}" type="parTrans" cxnId="{94AEC635-44FA-421D-B4F6-E91ACAFFE40E}">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CC058BBA-10A9-4BD3-B8F9-ED829D8F4D44}" type="sibTrans" cxnId="{94AEC635-44FA-421D-B4F6-E91ACAFFE40E}">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2705FF04-9EEA-4A50-9727-6BFBE00EFB82}">
      <dgm:prSet/>
      <dgm:spPr/>
      <dgm:t>
        <a:bodyPr/>
        <a:lstStyle/>
        <a:p>
          <a:r>
            <a:rPr lang="nb-NO" b="0" cap="none" spc="0">
              <a:ln w="0"/>
              <a:effectLst>
                <a:outerShdw blurRad="38100" dist="19050" dir="2700000" algn="tl" rotWithShape="0">
                  <a:schemeClr val="dk1">
                    <a:alpha val="40000"/>
                  </a:schemeClr>
                </a:outerShdw>
              </a:effectLst>
            </a:rPr>
            <a:t>Oversending fylkeskommunen</a:t>
          </a:r>
          <a:endParaRPr lang="nb-NO" b="0" cap="none" spc="0" dirty="0">
            <a:ln w="0"/>
            <a:effectLst>
              <a:outerShdw blurRad="38100" dist="19050" dir="2700000" algn="tl" rotWithShape="0">
                <a:schemeClr val="dk1">
                  <a:alpha val="40000"/>
                </a:schemeClr>
              </a:outerShdw>
            </a:effectLst>
          </a:endParaRPr>
        </a:p>
      </dgm:t>
    </dgm:pt>
    <dgm:pt modelId="{19B1D9D4-F965-48CE-845F-DA5CBA71E548}" type="parTrans" cxnId="{C6196F83-C66A-46C5-855F-F1C7CA1BA28E}">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6FCA9858-A728-451E-B4DF-094167493FD2}" type="sibTrans" cxnId="{C6196F83-C66A-46C5-855F-F1C7CA1BA28E}">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442DFE17-643E-472B-9811-763EE019CD36}">
      <dgm:prSet/>
      <dgm:spPr/>
      <dgm:t>
        <a:bodyPr/>
        <a:lstStyle/>
        <a:p>
          <a:r>
            <a:rPr lang="nb-NO" b="0" cap="none" spc="0">
              <a:ln w="0"/>
              <a:effectLst>
                <a:outerShdw blurRad="38100" dist="19050" dir="2700000" algn="tl" rotWithShape="0">
                  <a:schemeClr val="dk1">
                    <a:alpha val="40000"/>
                  </a:schemeClr>
                </a:outerShdw>
              </a:effectLst>
            </a:rPr>
            <a:t>Valgoppgjør </a:t>
          </a:r>
          <a:endParaRPr lang="nb-NO" b="0" cap="none" spc="0" dirty="0">
            <a:ln w="0"/>
            <a:effectLst>
              <a:outerShdw blurRad="38100" dist="19050" dir="2700000" algn="tl" rotWithShape="0">
                <a:schemeClr val="dk1">
                  <a:alpha val="40000"/>
                </a:schemeClr>
              </a:outerShdw>
            </a:effectLst>
          </a:endParaRPr>
        </a:p>
      </dgm:t>
    </dgm:pt>
    <dgm:pt modelId="{6031C026-0199-4E5D-A411-BBCCDB419217}" type="parTrans" cxnId="{D4E24461-3135-4058-8309-3CC35BFE9336}">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77705FF7-A64F-4057-A165-DAF4A7E6A4A6}" type="sibTrans" cxnId="{D4E24461-3135-4058-8309-3CC35BFE9336}">
      <dgm:prSet/>
      <dgm:spPr/>
      <dgm:t>
        <a:bodyPr/>
        <a:lstStyle/>
        <a:p>
          <a:endParaRPr lang="nb-NO" b="0" cap="none" spc="0">
            <a:ln w="0"/>
            <a:solidFill>
              <a:schemeClr val="tx1"/>
            </a:solidFill>
            <a:effectLst>
              <a:outerShdw blurRad="38100" dist="19050" dir="2700000" algn="tl" rotWithShape="0">
                <a:schemeClr val="dk1">
                  <a:alpha val="40000"/>
                </a:schemeClr>
              </a:outerShdw>
            </a:effectLst>
          </a:endParaRPr>
        </a:p>
      </dgm:t>
    </dgm:pt>
    <dgm:pt modelId="{B31BB522-11A8-4A4B-B2D2-24BD501F1041}" type="pres">
      <dgm:prSet presAssocID="{80ED9A93-175F-48A0-A43C-6F3AD4EF14AB}" presName="linear" presStyleCnt="0">
        <dgm:presLayoutVars>
          <dgm:animLvl val="lvl"/>
          <dgm:resizeHandles val="exact"/>
        </dgm:presLayoutVars>
      </dgm:prSet>
      <dgm:spPr/>
    </dgm:pt>
    <dgm:pt modelId="{C5176EC0-0BDF-4D71-8494-6DE4992E4CA5}" type="pres">
      <dgm:prSet presAssocID="{49439CB2-8127-4D49-B8E5-E2E89CA03040}" presName="parentText" presStyleLbl="node1" presStyleIdx="0" presStyleCnt="4">
        <dgm:presLayoutVars>
          <dgm:chMax val="0"/>
          <dgm:bulletEnabled val="1"/>
        </dgm:presLayoutVars>
      </dgm:prSet>
      <dgm:spPr/>
    </dgm:pt>
    <dgm:pt modelId="{1F560F96-C03A-4624-A900-98CF6A4A06C0}" type="pres">
      <dgm:prSet presAssocID="{F98C6933-F799-483C-B4DD-360887D02A8F}" presName="spacer" presStyleCnt="0"/>
      <dgm:spPr/>
    </dgm:pt>
    <dgm:pt modelId="{5FECCDB7-6AA0-4497-BF3C-D111EB497307}" type="pres">
      <dgm:prSet presAssocID="{AC38049A-D3E9-434E-8DB7-6065B5C0DB35}" presName="parentText" presStyleLbl="node1" presStyleIdx="1" presStyleCnt="4">
        <dgm:presLayoutVars>
          <dgm:chMax val="0"/>
          <dgm:bulletEnabled val="1"/>
        </dgm:presLayoutVars>
      </dgm:prSet>
      <dgm:spPr/>
    </dgm:pt>
    <dgm:pt modelId="{75DF0341-C587-42D7-BC83-DC324A693A00}" type="pres">
      <dgm:prSet presAssocID="{CC058BBA-10A9-4BD3-B8F9-ED829D8F4D44}" presName="spacer" presStyleCnt="0"/>
      <dgm:spPr/>
    </dgm:pt>
    <dgm:pt modelId="{904AB3EB-14DA-4A6A-A341-1D5353B9C342}" type="pres">
      <dgm:prSet presAssocID="{2705FF04-9EEA-4A50-9727-6BFBE00EFB82}" presName="parentText" presStyleLbl="node1" presStyleIdx="2" presStyleCnt="4">
        <dgm:presLayoutVars>
          <dgm:chMax val="0"/>
          <dgm:bulletEnabled val="1"/>
        </dgm:presLayoutVars>
      </dgm:prSet>
      <dgm:spPr/>
    </dgm:pt>
    <dgm:pt modelId="{898570CB-F40D-4462-AED0-F3EF36ED96B9}" type="pres">
      <dgm:prSet presAssocID="{6FCA9858-A728-451E-B4DF-094167493FD2}" presName="spacer" presStyleCnt="0"/>
      <dgm:spPr/>
    </dgm:pt>
    <dgm:pt modelId="{B6A7CF4D-A6A1-4091-8FD7-6D6AADEE481C}" type="pres">
      <dgm:prSet presAssocID="{442DFE17-643E-472B-9811-763EE019CD36}" presName="parentText" presStyleLbl="node1" presStyleIdx="3" presStyleCnt="4">
        <dgm:presLayoutVars>
          <dgm:chMax val="0"/>
          <dgm:bulletEnabled val="1"/>
        </dgm:presLayoutVars>
      </dgm:prSet>
      <dgm:spPr/>
    </dgm:pt>
  </dgm:ptLst>
  <dgm:cxnLst>
    <dgm:cxn modelId="{EFC5C808-067B-4F79-9FE5-48680998E9D3}" srcId="{80ED9A93-175F-48A0-A43C-6F3AD4EF14AB}" destId="{49439CB2-8127-4D49-B8E5-E2E89CA03040}" srcOrd="0" destOrd="0" parTransId="{EE4449D7-97AC-45D2-A6D1-1EB6108F6AC8}" sibTransId="{F98C6933-F799-483C-B4DD-360887D02A8F}"/>
    <dgm:cxn modelId="{FB0D8216-712C-458B-8462-4911E7BF6F35}" type="presOf" srcId="{49439CB2-8127-4D49-B8E5-E2E89CA03040}" destId="{C5176EC0-0BDF-4D71-8494-6DE4992E4CA5}" srcOrd="0" destOrd="0" presId="urn:microsoft.com/office/officeart/2005/8/layout/vList2"/>
    <dgm:cxn modelId="{89E7ED2C-35D4-4120-8A1E-8CA51721C8D5}" type="presOf" srcId="{2705FF04-9EEA-4A50-9727-6BFBE00EFB82}" destId="{904AB3EB-14DA-4A6A-A341-1D5353B9C342}" srcOrd="0" destOrd="0" presId="urn:microsoft.com/office/officeart/2005/8/layout/vList2"/>
    <dgm:cxn modelId="{94AEC635-44FA-421D-B4F6-E91ACAFFE40E}" srcId="{80ED9A93-175F-48A0-A43C-6F3AD4EF14AB}" destId="{AC38049A-D3E9-434E-8DB7-6065B5C0DB35}" srcOrd="1" destOrd="0" parTransId="{BB3FD3ED-F12F-4C0A-AD6E-C92829ADBDF6}" sibTransId="{CC058BBA-10A9-4BD3-B8F9-ED829D8F4D44}"/>
    <dgm:cxn modelId="{D4E24461-3135-4058-8309-3CC35BFE9336}" srcId="{80ED9A93-175F-48A0-A43C-6F3AD4EF14AB}" destId="{442DFE17-643E-472B-9811-763EE019CD36}" srcOrd="3" destOrd="0" parTransId="{6031C026-0199-4E5D-A411-BBCCDB419217}" sibTransId="{77705FF7-A64F-4057-A165-DAF4A7E6A4A6}"/>
    <dgm:cxn modelId="{2856C564-A4FA-497E-BEB3-81B9421E2B9D}" type="presOf" srcId="{442DFE17-643E-472B-9811-763EE019CD36}" destId="{B6A7CF4D-A6A1-4091-8FD7-6D6AADEE481C}" srcOrd="0" destOrd="0" presId="urn:microsoft.com/office/officeart/2005/8/layout/vList2"/>
    <dgm:cxn modelId="{19ADAB81-6E41-497D-B521-62C7C684C072}" type="presOf" srcId="{AC38049A-D3E9-434E-8DB7-6065B5C0DB35}" destId="{5FECCDB7-6AA0-4497-BF3C-D111EB497307}" srcOrd="0" destOrd="0" presId="urn:microsoft.com/office/officeart/2005/8/layout/vList2"/>
    <dgm:cxn modelId="{C6196F83-C66A-46C5-855F-F1C7CA1BA28E}" srcId="{80ED9A93-175F-48A0-A43C-6F3AD4EF14AB}" destId="{2705FF04-9EEA-4A50-9727-6BFBE00EFB82}" srcOrd="2" destOrd="0" parTransId="{19B1D9D4-F965-48CE-845F-DA5CBA71E548}" sibTransId="{6FCA9858-A728-451E-B4DF-094167493FD2}"/>
    <dgm:cxn modelId="{A8A6C0D8-BE4D-4B0F-8790-B8C41B7C0122}" type="presOf" srcId="{80ED9A93-175F-48A0-A43C-6F3AD4EF14AB}" destId="{B31BB522-11A8-4A4B-B2D2-24BD501F1041}" srcOrd="0" destOrd="0" presId="urn:microsoft.com/office/officeart/2005/8/layout/vList2"/>
    <dgm:cxn modelId="{424FA4EA-E246-48DD-BC5C-F095BB22F64F}" type="presParOf" srcId="{B31BB522-11A8-4A4B-B2D2-24BD501F1041}" destId="{C5176EC0-0BDF-4D71-8494-6DE4992E4CA5}" srcOrd="0" destOrd="0" presId="urn:microsoft.com/office/officeart/2005/8/layout/vList2"/>
    <dgm:cxn modelId="{D8CB2CA2-34D4-47D6-A0C6-34C057EAAEE0}" type="presParOf" srcId="{B31BB522-11A8-4A4B-B2D2-24BD501F1041}" destId="{1F560F96-C03A-4624-A900-98CF6A4A06C0}" srcOrd="1" destOrd="0" presId="urn:microsoft.com/office/officeart/2005/8/layout/vList2"/>
    <dgm:cxn modelId="{46A4CFD2-49A0-4FF7-A433-E021A1D25DDB}" type="presParOf" srcId="{B31BB522-11A8-4A4B-B2D2-24BD501F1041}" destId="{5FECCDB7-6AA0-4497-BF3C-D111EB497307}" srcOrd="2" destOrd="0" presId="urn:microsoft.com/office/officeart/2005/8/layout/vList2"/>
    <dgm:cxn modelId="{79146967-5E3E-4C56-A277-075603245081}" type="presParOf" srcId="{B31BB522-11A8-4A4B-B2D2-24BD501F1041}" destId="{75DF0341-C587-42D7-BC83-DC324A693A00}" srcOrd="3" destOrd="0" presId="urn:microsoft.com/office/officeart/2005/8/layout/vList2"/>
    <dgm:cxn modelId="{0E1B1DC7-7244-4D28-A819-872BB3051C24}" type="presParOf" srcId="{B31BB522-11A8-4A4B-B2D2-24BD501F1041}" destId="{904AB3EB-14DA-4A6A-A341-1D5353B9C342}" srcOrd="4" destOrd="0" presId="urn:microsoft.com/office/officeart/2005/8/layout/vList2"/>
    <dgm:cxn modelId="{76BDFD45-2DBE-45A5-A127-5800E319069C}" type="presParOf" srcId="{B31BB522-11A8-4A4B-B2D2-24BD501F1041}" destId="{898570CB-F40D-4462-AED0-F3EF36ED96B9}" srcOrd="5" destOrd="0" presId="urn:microsoft.com/office/officeart/2005/8/layout/vList2"/>
    <dgm:cxn modelId="{A9BED9C5-D03B-4BF1-9CBE-26F7E20B435C}" type="presParOf" srcId="{B31BB522-11A8-4A4B-B2D2-24BD501F1041}" destId="{B6A7CF4D-A6A1-4091-8FD7-6D6AADEE48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78DB3-9C81-4809-96B2-A0FB45DB4748}">
      <dsp:nvSpPr>
        <dsp:cNvPr id="0" name=""/>
        <dsp:cNvSpPr/>
      </dsp:nvSpPr>
      <dsp:spPr>
        <a:xfrm>
          <a:off x="0" y="1167765"/>
          <a:ext cx="8318612" cy="1557020"/>
        </a:xfrm>
        <a:prstGeom prst="notchedRightArrow">
          <a:avLst/>
        </a:prstGeom>
        <a:solidFill>
          <a:schemeClr val="accent1">
            <a:tint val="40000"/>
            <a:hueOff val="0"/>
            <a:satOff val="0"/>
            <a:lumOff val="0"/>
            <a:alphaOff val="0"/>
          </a:schemeClr>
        </a:solidFill>
        <a:ln>
          <a:solidFill>
            <a:schemeClr val="accent1"/>
          </a:solidFill>
        </a:ln>
        <a:effectLst>
          <a:outerShdw blurRad="50800" dist="38100" dir="5400000" algn="t" rotWithShape="0">
            <a:prstClr val="black">
              <a:alpha val="40000"/>
            </a:prstClr>
          </a:outerShdw>
        </a:effectLst>
        <a:scene3d>
          <a:camera prst="obliqueTopLeft"/>
          <a:lightRig rig="threePt" dir="t"/>
        </a:scene3d>
      </dsp:spPr>
      <dsp:style>
        <a:lnRef idx="0">
          <a:scrgbClr r="0" g="0" b="0"/>
        </a:lnRef>
        <a:fillRef idx="1">
          <a:scrgbClr r="0" g="0" b="0"/>
        </a:fillRef>
        <a:effectRef idx="0">
          <a:scrgbClr r="0" g="0" b="0"/>
        </a:effectRef>
        <a:fontRef idx="minor"/>
      </dsp:style>
    </dsp:sp>
    <dsp:sp modelId="{BAED5A64-ACFA-44AE-9A07-2FBECEBE2CB3}">
      <dsp:nvSpPr>
        <dsp:cNvPr id="0" name=""/>
        <dsp:cNvSpPr/>
      </dsp:nvSpPr>
      <dsp:spPr>
        <a:xfrm>
          <a:off x="3655" y="0"/>
          <a:ext cx="2412722" cy="1557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nb-NO" sz="2300" kern="1200"/>
            <a:t>2. januar </a:t>
          </a:r>
          <a:endParaRPr lang="nb-NO" sz="2300" kern="1200" dirty="0"/>
        </a:p>
      </dsp:txBody>
      <dsp:txXfrm>
        <a:off x="3655" y="0"/>
        <a:ext cx="2412722" cy="1557020"/>
      </dsp:txXfrm>
    </dsp:sp>
    <dsp:sp modelId="{26784B6E-9B46-46B8-9E48-0F5DB7987401}">
      <dsp:nvSpPr>
        <dsp:cNvPr id="0" name=""/>
        <dsp:cNvSpPr/>
      </dsp:nvSpPr>
      <dsp:spPr>
        <a:xfrm>
          <a:off x="1015389" y="1751647"/>
          <a:ext cx="389255" cy="3892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4DAE1-038C-44CF-96B2-50AAFB62B60D}">
      <dsp:nvSpPr>
        <dsp:cNvPr id="0" name=""/>
        <dsp:cNvSpPr/>
      </dsp:nvSpPr>
      <dsp:spPr>
        <a:xfrm>
          <a:off x="2537014" y="2335530"/>
          <a:ext cx="2412722" cy="1557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nb-NO" sz="2300" kern="1200"/>
            <a:t>Kretsendringer: 31. mars </a:t>
          </a:r>
          <a:endParaRPr lang="nb-NO" sz="2300" kern="1200" dirty="0"/>
        </a:p>
      </dsp:txBody>
      <dsp:txXfrm>
        <a:off x="2537014" y="2335530"/>
        <a:ext cx="2412722" cy="1557020"/>
      </dsp:txXfrm>
    </dsp:sp>
    <dsp:sp modelId="{4A4A2853-70AF-49A8-BFD6-6FE0F21F6B50}">
      <dsp:nvSpPr>
        <dsp:cNvPr id="0" name=""/>
        <dsp:cNvSpPr/>
      </dsp:nvSpPr>
      <dsp:spPr>
        <a:xfrm>
          <a:off x="3513555" y="1751402"/>
          <a:ext cx="389255" cy="3892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B4DE56-27D5-479D-83D8-CA2096CD1540}">
      <dsp:nvSpPr>
        <dsp:cNvPr id="0" name=""/>
        <dsp:cNvSpPr/>
      </dsp:nvSpPr>
      <dsp:spPr>
        <a:xfrm>
          <a:off x="5070372" y="0"/>
          <a:ext cx="2412722" cy="1557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nb-NO" sz="2300" kern="1200"/>
            <a:t>Endelig frist: </a:t>
          </a:r>
        </a:p>
        <a:p>
          <a:pPr marL="0" lvl="0" indent="0" algn="ctr" defTabSz="1022350">
            <a:lnSpc>
              <a:spcPct val="90000"/>
            </a:lnSpc>
            <a:spcBef>
              <a:spcPct val="0"/>
            </a:spcBef>
            <a:spcAft>
              <a:spcPct val="35000"/>
            </a:spcAft>
            <a:buNone/>
          </a:pPr>
          <a:r>
            <a:rPr lang="nb-NO" sz="2300" kern="1200"/>
            <a:t>31. mai</a:t>
          </a:r>
          <a:endParaRPr lang="nb-NO" sz="2300" kern="1200" dirty="0"/>
        </a:p>
      </dsp:txBody>
      <dsp:txXfrm>
        <a:off x="5070372" y="0"/>
        <a:ext cx="2412722" cy="1557020"/>
      </dsp:txXfrm>
    </dsp:sp>
    <dsp:sp modelId="{C7CCB3FD-D0B2-4F11-8825-449BF69D656F}">
      <dsp:nvSpPr>
        <dsp:cNvPr id="0" name=""/>
        <dsp:cNvSpPr/>
      </dsp:nvSpPr>
      <dsp:spPr>
        <a:xfrm>
          <a:off x="6082106" y="1751647"/>
          <a:ext cx="389255" cy="3892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1F285-DB08-4751-AFDE-F61CFE2FE0F5}">
      <dsp:nvSpPr>
        <dsp:cNvPr id="0" name=""/>
        <dsp:cNvSpPr/>
      </dsp:nvSpPr>
      <dsp:spPr>
        <a:xfrm>
          <a:off x="1449" y="429724"/>
          <a:ext cx="3091808" cy="1855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b="1" kern="1200" dirty="0">
              <a:solidFill>
                <a:schemeClr val="tx1"/>
              </a:solidFill>
            </a:rPr>
            <a:t>Tidligstemming</a:t>
          </a:r>
        </a:p>
        <a:p>
          <a:pPr marL="0" lvl="0" indent="0" algn="ctr" defTabSz="889000">
            <a:lnSpc>
              <a:spcPct val="90000"/>
            </a:lnSpc>
            <a:spcBef>
              <a:spcPct val="0"/>
            </a:spcBef>
            <a:spcAft>
              <a:spcPct val="35000"/>
            </a:spcAft>
            <a:buNone/>
          </a:pPr>
          <a:r>
            <a:rPr lang="nb-NO" sz="2900" kern="1200" dirty="0"/>
            <a:t> </a:t>
          </a:r>
          <a:r>
            <a:rPr lang="nb-NO" sz="2000" kern="1200" dirty="0"/>
            <a:t>1. juli – 8. august</a:t>
          </a:r>
          <a:endParaRPr lang="nb-NO" sz="2900" kern="1200" dirty="0"/>
        </a:p>
      </dsp:txBody>
      <dsp:txXfrm>
        <a:off x="55783" y="484058"/>
        <a:ext cx="2983140" cy="1746417"/>
      </dsp:txXfrm>
    </dsp:sp>
    <dsp:sp modelId="{80EB9DB5-3902-47F1-9EF3-BC21E08126F4}">
      <dsp:nvSpPr>
        <dsp:cNvPr id="0" name=""/>
        <dsp:cNvSpPr/>
      </dsp:nvSpPr>
      <dsp:spPr>
        <a:xfrm>
          <a:off x="3402439" y="973882"/>
          <a:ext cx="655463" cy="76676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nb-NO" sz="3500" kern="1200"/>
        </a:p>
      </dsp:txBody>
      <dsp:txXfrm>
        <a:off x="3402439" y="1127236"/>
        <a:ext cx="458824" cy="460060"/>
      </dsp:txXfrm>
    </dsp:sp>
    <dsp:sp modelId="{AC5E670C-18BA-45C4-B76C-26ECE5CFF3C8}">
      <dsp:nvSpPr>
        <dsp:cNvPr id="0" name=""/>
        <dsp:cNvSpPr/>
      </dsp:nvSpPr>
      <dsp:spPr>
        <a:xfrm>
          <a:off x="4329982" y="429724"/>
          <a:ext cx="3091808" cy="1855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b="1" kern="1200" dirty="0">
              <a:solidFill>
                <a:schemeClr val="tx1"/>
              </a:solidFill>
            </a:rPr>
            <a:t>Forhåndsstemming</a:t>
          </a:r>
        </a:p>
        <a:p>
          <a:pPr marL="0" lvl="0" indent="0" algn="ctr" defTabSz="889000">
            <a:lnSpc>
              <a:spcPct val="90000"/>
            </a:lnSpc>
            <a:spcBef>
              <a:spcPct val="0"/>
            </a:spcBef>
            <a:spcAft>
              <a:spcPct val="35000"/>
            </a:spcAft>
            <a:buNone/>
          </a:pPr>
          <a:r>
            <a:rPr lang="nb-NO" sz="2300" kern="1200" dirty="0"/>
            <a:t> </a:t>
          </a:r>
          <a:r>
            <a:rPr lang="nb-NO" sz="1800" kern="1200" dirty="0"/>
            <a:t>11. august – 5. september</a:t>
          </a:r>
          <a:endParaRPr lang="nb-NO" sz="2300" kern="1200" dirty="0"/>
        </a:p>
      </dsp:txBody>
      <dsp:txXfrm>
        <a:off x="4384316" y="484058"/>
        <a:ext cx="2983140" cy="1746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046B3-29A5-474C-9476-C81F39FE5D41}">
      <dsp:nvSpPr>
        <dsp:cNvPr id="0" name=""/>
        <dsp:cNvSpPr/>
      </dsp:nvSpPr>
      <dsp:spPr>
        <a:xfrm>
          <a:off x="0" y="577332"/>
          <a:ext cx="6789754" cy="2137202"/>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32382-9747-4CFB-A652-28F706AB6FB6}">
      <dsp:nvSpPr>
        <dsp:cNvPr id="0" name=""/>
        <dsp:cNvSpPr/>
      </dsp:nvSpPr>
      <dsp:spPr>
        <a:xfrm>
          <a:off x="779594" y="1105175"/>
          <a:ext cx="5014735" cy="1120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marL="0" lvl="0" indent="0" algn="ctr" defTabSz="933450">
            <a:lnSpc>
              <a:spcPct val="90000"/>
            </a:lnSpc>
            <a:spcBef>
              <a:spcPct val="0"/>
            </a:spcBef>
            <a:spcAft>
              <a:spcPct val="35000"/>
            </a:spcAft>
            <a:buNone/>
          </a:pPr>
          <a:r>
            <a:rPr lang="nb-NO" sz="2100" b="1" kern="1200" dirty="0"/>
            <a:t>Utenriksstemming</a:t>
          </a:r>
        </a:p>
        <a:p>
          <a:pPr marL="0" lvl="0" indent="0" algn="ctr" defTabSz="933450">
            <a:lnSpc>
              <a:spcPct val="90000"/>
            </a:lnSpc>
            <a:spcBef>
              <a:spcPct val="0"/>
            </a:spcBef>
            <a:spcAft>
              <a:spcPct val="35000"/>
            </a:spcAft>
            <a:buNone/>
          </a:pPr>
          <a:r>
            <a:rPr lang="nb-NO" sz="2100" kern="1200" dirty="0">
              <a:solidFill>
                <a:schemeClr val="bg1"/>
              </a:solidFill>
            </a:rPr>
            <a:t>1. juli – 29. august</a:t>
          </a:r>
        </a:p>
      </dsp:txBody>
      <dsp:txXfrm>
        <a:off x="779594" y="1105175"/>
        <a:ext cx="5014735" cy="1120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FC06A-B4C4-4FA0-8FAA-FB7499E8548B}">
      <dsp:nvSpPr>
        <dsp:cNvPr id="0" name=""/>
        <dsp:cNvSpPr/>
      </dsp:nvSpPr>
      <dsp:spPr>
        <a:xfrm>
          <a:off x="0" y="569778"/>
          <a:ext cx="2513195" cy="159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F02801A-E0B4-4A6A-8C14-440E08394347}">
      <dsp:nvSpPr>
        <dsp:cNvPr id="0" name=""/>
        <dsp:cNvSpPr/>
      </dsp:nvSpPr>
      <dsp:spPr>
        <a:xfrm>
          <a:off x="279243" y="835060"/>
          <a:ext cx="2513195" cy="159587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t>
          </a:r>
          <a:r>
            <a:rPr lang="en-US" sz="2300" kern="1200" dirty="0" err="1"/>
            <a:t>Valglokale</a:t>
          </a:r>
          <a:r>
            <a:rPr lang="en-US" sz="2300" kern="1200" dirty="0"/>
            <a:t>”</a:t>
          </a:r>
        </a:p>
      </dsp:txBody>
      <dsp:txXfrm>
        <a:off x="325985" y="881802"/>
        <a:ext cx="2419711" cy="1502395"/>
      </dsp:txXfrm>
    </dsp:sp>
    <dsp:sp modelId="{2948F570-1AA7-411D-9CA6-EA9A8DEE4F98}">
      <dsp:nvSpPr>
        <dsp:cNvPr id="0" name=""/>
        <dsp:cNvSpPr/>
      </dsp:nvSpPr>
      <dsp:spPr>
        <a:xfrm>
          <a:off x="3071683" y="569778"/>
          <a:ext cx="2513195" cy="159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0315A64-6BCD-4A0B-A7B8-BA276AEFC9DD}">
      <dsp:nvSpPr>
        <dsp:cNvPr id="0" name=""/>
        <dsp:cNvSpPr/>
      </dsp:nvSpPr>
      <dsp:spPr>
        <a:xfrm>
          <a:off x="3350927" y="835060"/>
          <a:ext cx="2513195" cy="159587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dirty="0"/>
            <a:t>I konvolutt </a:t>
          </a:r>
          <a:endParaRPr lang="en-US" sz="2300" kern="1200" dirty="0"/>
        </a:p>
      </dsp:txBody>
      <dsp:txXfrm>
        <a:off x="3397669" y="881802"/>
        <a:ext cx="2419711" cy="1502395"/>
      </dsp:txXfrm>
    </dsp:sp>
    <dsp:sp modelId="{BA66A064-129D-4BCA-9865-AC409069D18F}">
      <dsp:nvSpPr>
        <dsp:cNvPr id="0" name=""/>
        <dsp:cNvSpPr/>
      </dsp:nvSpPr>
      <dsp:spPr>
        <a:xfrm>
          <a:off x="6143366" y="569778"/>
          <a:ext cx="2513195" cy="159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4D2F275-1EA2-46DE-922C-57DE61A2424C}">
      <dsp:nvSpPr>
        <dsp:cNvPr id="0" name=""/>
        <dsp:cNvSpPr/>
      </dsp:nvSpPr>
      <dsp:spPr>
        <a:xfrm>
          <a:off x="6422610" y="835060"/>
          <a:ext cx="2513195" cy="159587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b-NO" sz="2300" kern="1200" dirty="0"/>
            <a:t>Stemmemottaker  </a:t>
          </a:r>
          <a:endParaRPr lang="en-US" sz="2300" kern="1200" dirty="0"/>
        </a:p>
      </dsp:txBody>
      <dsp:txXfrm>
        <a:off x="6469352" y="881802"/>
        <a:ext cx="2419711" cy="15023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5FBD5-F0A7-454E-916F-C02B725C5266}">
      <dsp:nvSpPr>
        <dsp:cNvPr id="0" name=""/>
        <dsp:cNvSpPr/>
      </dsp:nvSpPr>
      <dsp:spPr>
        <a:xfrm>
          <a:off x="242283" y="914"/>
          <a:ext cx="3162840" cy="2179197"/>
        </a:xfrm>
        <a:prstGeom prst="roundRect">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8A02F8-8E73-402A-9D51-19877BD97C3A}">
      <dsp:nvSpPr>
        <dsp:cNvPr id="0" name=""/>
        <dsp:cNvSpPr/>
      </dsp:nvSpPr>
      <dsp:spPr>
        <a:xfrm>
          <a:off x="242283" y="2180112"/>
          <a:ext cx="3162840" cy="1173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nb-NO" sz="2400" b="1" kern="1200" dirty="0"/>
            <a:t>Utenriksstasjoner</a:t>
          </a:r>
          <a:r>
            <a:rPr lang="nb-NO" sz="1700" kern="1200" dirty="0"/>
            <a:t> </a:t>
          </a:r>
        </a:p>
      </dsp:txBody>
      <dsp:txXfrm>
        <a:off x="242283" y="2180112"/>
        <a:ext cx="3162840" cy="1173413"/>
      </dsp:txXfrm>
    </dsp:sp>
    <dsp:sp modelId="{8A8FCC2A-9B06-4BBA-8C87-B1842F43E1B7}">
      <dsp:nvSpPr>
        <dsp:cNvPr id="0" name=""/>
        <dsp:cNvSpPr/>
      </dsp:nvSpPr>
      <dsp:spPr>
        <a:xfrm>
          <a:off x="3721541" y="914"/>
          <a:ext cx="3162840" cy="2179197"/>
        </a:xfrm>
        <a:prstGeom prst="roundRect">
          <a:avLst/>
        </a:prstGeom>
        <a:gradFill rotWithShape="0">
          <a:gsLst>
            <a:gs pos="0">
              <a:schemeClr val="accent2">
                <a:shade val="80000"/>
                <a:hueOff val="-42345"/>
                <a:satOff val="648"/>
                <a:lumOff val="10848"/>
                <a:alphaOff val="0"/>
                <a:lumMod val="110000"/>
                <a:satMod val="105000"/>
                <a:tint val="67000"/>
              </a:schemeClr>
            </a:gs>
            <a:gs pos="50000">
              <a:schemeClr val="accent2">
                <a:shade val="80000"/>
                <a:hueOff val="-42345"/>
                <a:satOff val="648"/>
                <a:lumOff val="10848"/>
                <a:alphaOff val="0"/>
                <a:lumMod val="105000"/>
                <a:satMod val="103000"/>
                <a:tint val="73000"/>
              </a:schemeClr>
            </a:gs>
            <a:gs pos="100000">
              <a:schemeClr val="accent2">
                <a:shade val="80000"/>
                <a:hueOff val="-42345"/>
                <a:satOff val="648"/>
                <a:lumOff val="1084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38E912E-42CF-437C-9BE6-03BAE5DB700F}">
      <dsp:nvSpPr>
        <dsp:cNvPr id="0" name=""/>
        <dsp:cNvSpPr/>
      </dsp:nvSpPr>
      <dsp:spPr>
        <a:xfrm>
          <a:off x="3721541" y="2180112"/>
          <a:ext cx="3162840" cy="1173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nb-NO" sz="2400" b="1" kern="1200" dirty="0"/>
            <a:t>Brevstemming</a:t>
          </a:r>
          <a:r>
            <a:rPr lang="nb-NO" sz="1900" kern="1200" dirty="0"/>
            <a:t> </a:t>
          </a:r>
        </a:p>
      </dsp:txBody>
      <dsp:txXfrm>
        <a:off x="3721541" y="2180112"/>
        <a:ext cx="3162840" cy="1173413"/>
      </dsp:txXfrm>
    </dsp:sp>
    <dsp:sp modelId="{8861627A-C7AE-4F0B-8940-4265339D4320}">
      <dsp:nvSpPr>
        <dsp:cNvPr id="0" name=""/>
        <dsp:cNvSpPr/>
      </dsp:nvSpPr>
      <dsp:spPr>
        <a:xfrm>
          <a:off x="7200799" y="914"/>
          <a:ext cx="3162840" cy="2179197"/>
        </a:xfrm>
        <a:prstGeom prst="roundRect">
          <a:avLst/>
        </a:prstGeom>
        <a:gradFill rotWithShape="0">
          <a:gsLst>
            <a:gs pos="0">
              <a:schemeClr val="accent2">
                <a:shade val="80000"/>
                <a:hueOff val="-84689"/>
                <a:satOff val="1295"/>
                <a:lumOff val="21696"/>
                <a:alphaOff val="0"/>
                <a:lumMod val="110000"/>
                <a:satMod val="105000"/>
                <a:tint val="67000"/>
              </a:schemeClr>
            </a:gs>
            <a:gs pos="50000">
              <a:schemeClr val="accent2">
                <a:shade val="80000"/>
                <a:hueOff val="-84689"/>
                <a:satOff val="1295"/>
                <a:lumOff val="21696"/>
                <a:alphaOff val="0"/>
                <a:lumMod val="105000"/>
                <a:satMod val="103000"/>
                <a:tint val="73000"/>
              </a:schemeClr>
            </a:gs>
            <a:gs pos="100000">
              <a:schemeClr val="accent2">
                <a:shade val="80000"/>
                <a:hueOff val="-84689"/>
                <a:satOff val="1295"/>
                <a:lumOff val="216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D024B9B-1451-47AB-AAF8-93EF37D6271C}">
      <dsp:nvSpPr>
        <dsp:cNvPr id="0" name=""/>
        <dsp:cNvSpPr/>
      </dsp:nvSpPr>
      <dsp:spPr>
        <a:xfrm>
          <a:off x="7200799" y="2180112"/>
          <a:ext cx="3162840" cy="1173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nb-NO" sz="2400" b="1" kern="1200" dirty="0"/>
            <a:t>Registrering + prøving</a:t>
          </a:r>
        </a:p>
        <a:p>
          <a:pPr marL="228600" lvl="1" indent="-228600" algn="l" defTabSz="889000">
            <a:lnSpc>
              <a:spcPct val="90000"/>
            </a:lnSpc>
            <a:spcBef>
              <a:spcPct val="0"/>
            </a:spcBef>
            <a:spcAft>
              <a:spcPct val="15000"/>
            </a:spcAft>
            <a:buChar char="•"/>
          </a:pPr>
          <a:r>
            <a:rPr lang="nb-NO" sz="2000" b="0" kern="1200" dirty="0" err="1"/>
            <a:t>Etterstempling</a:t>
          </a:r>
          <a:r>
            <a:rPr lang="nb-NO" sz="2000" b="0" kern="1200" dirty="0"/>
            <a:t>!</a:t>
          </a:r>
        </a:p>
      </dsp:txBody>
      <dsp:txXfrm>
        <a:off x="7200799" y="2180112"/>
        <a:ext cx="3162840" cy="11734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4E4F-4EEA-4FB1-B96E-5BE785EE82D4}">
      <dsp:nvSpPr>
        <dsp:cNvPr id="0" name=""/>
        <dsp:cNvSpPr/>
      </dsp:nvSpPr>
      <dsp:spPr>
        <a:xfrm>
          <a:off x="0" y="372709"/>
          <a:ext cx="4605723" cy="1439288"/>
        </a:xfrm>
        <a:prstGeom prst="rect">
          <a:avLst/>
        </a:prstGeom>
        <a:solidFill>
          <a:schemeClr val="lt1">
            <a:alpha val="55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4878"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  Valglokaler </a:t>
          </a:r>
        </a:p>
      </dsp:txBody>
      <dsp:txXfrm>
        <a:off x="0" y="372709"/>
        <a:ext cx="4605723" cy="1439288"/>
      </dsp:txXfrm>
    </dsp:sp>
    <dsp:sp modelId="{89978A0A-16D5-4887-9B7E-D58E2738F9C1}">
      <dsp:nvSpPr>
        <dsp:cNvPr id="0" name=""/>
        <dsp:cNvSpPr/>
      </dsp:nvSpPr>
      <dsp:spPr>
        <a:xfrm>
          <a:off x="0" y="210999"/>
          <a:ext cx="1007502" cy="151125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2A99649-A734-446D-86ED-8D9D4472CEAB}">
      <dsp:nvSpPr>
        <dsp:cNvPr id="0" name=""/>
        <dsp:cNvSpPr/>
      </dsp:nvSpPr>
      <dsp:spPr>
        <a:xfrm>
          <a:off x="4974356" y="329086"/>
          <a:ext cx="6025980" cy="1482467"/>
        </a:xfrm>
        <a:prstGeom prst="rect">
          <a:avLst/>
        </a:prstGeom>
        <a:solidFill>
          <a:schemeClr val="lt1">
            <a:alpha val="55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04125"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 Leder og nestleder</a:t>
          </a:r>
        </a:p>
      </dsp:txBody>
      <dsp:txXfrm>
        <a:off x="4974356" y="329086"/>
        <a:ext cx="6025980" cy="1482467"/>
      </dsp:txXfrm>
    </dsp:sp>
    <dsp:sp modelId="{33D3965E-F14A-4BBB-A099-F4FB522CA326}">
      <dsp:nvSpPr>
        <dsp:cNvPr id="0" name=""/>
        <dsp:cNvSpPr/>
      </dsp:nvSpPr>
      <dsp:spPr>
        <a:xfrm>
          <a:off x="4878526" y="332932"/>
          <a:ext cx="1037727" cy="155659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CEB3AB7-E052-4FC8-BC54-2D82920200E2}">
      <dsp:nvSpPr>
        <dsp:cNvPr id="0" name=""/>
        <dsp:cNvSpPr/>
      </dsp:nvSpPr>
      <dsp:spPr>
        <a:xfrm>
          <a:off x="0" y="2002974"/>
          <a:ext cx="4743895" cy="1482467"/>
        </a:xfrm>
        <a:prstGeom prst="rect">
          <a:avLst/>
        </a:prstGeom>
        <a:solidFill>
          <a:schemeClr val="lt1">
            <a:alpha val="55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04125"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 Institusjon og  «ambulerende»</a:t>
          </a:r>
        </a:p>
      </dsp:txBody>
      <dsp:txXfrm>
        <a:off x="0" y="2002974"/>
        <a:ext cx="4743895" cy="1482467"/>
      </dsp:txXfrm>
    </dsp:sp>
    <dsp:sp modelId="{709593C3-75E2-46F6-BD3A-3BB83236B786}">
      <dsp:nvSpPr>
        <dsp:cNvPr id="0" name=""/>
        <dsp:cNvSpPr/>
      </dsp:nvSpPr>
      <dsp:spPr>
        <a:xfrm>
          <a:off x="0" y="2148796"/>
          <a:ext cx="787157" cy="1105770"/>
        </a:xfrm>
        <a:prstGeom prst="plus">
          <a:avLst/>
        </a:prstGeom>
        <a:solidFill>
          <a:schemeClr val="accent1">
            <a:tint val="50000"/>
            <a:hueOff val="12239"/>
            <a:satOff val="0"/>
            <a:lumOff val="-113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33C420D-F8D7-4047-AB0E-B08891AA9586}">
      <dsp:nvSpPr>
        <dsp:cNvPr id="0" name=""/>
        <dsp:cNvSpPr/>
      </dsp:nvSpPr>
      <dsp:spPr>
        <a:xfrm>
          <a:off x="5174738" y="1983789"/>
          <a:ext cx="5825598" cy="1482467"/>
        </a:xfrm>
        <a:prstGeom prst="rect">
          <a:avLst/>
        </a:prstGeom>
        <a:solidFill>
          <a:schemeClr val="lt1">
            <a:alpha val="55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04125"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30 legges til side</a:t>
          </a:r>
        </a:p>
      </dsp:txBody>
      <dsp:txXfrm>
        <a:off x="5174738" y="1983789"/>
        <a:ext cx="5825598" cy="1482467"/>
      </dsp:txXfrm>
    </dsp:sp>
    <dsp:sp modelId="{BCBDA4A6-1AC9-4841-9D63-D0FF41CE563D}">
      <dsp:nvSpPr>
        <dsp:cNvPr id="0" name=""/>
        <dsp:cNvSpPr/>
      </dsp:nvSpPr>
      <dsp:spPr>
        <a:xfrm>
          <a:off x="4955130" y="1962736"/>
          <a:ext cx="1037727" cy="155659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4E4F-4EEA-4FB1-B96E-5BE785EE82D4}">
      <dsp:nvSpPr>
        <dsp:cNvPr id="0" name=""/>
        <dsp:cNvSpPr/>
      </dsp:nvSpPr>
      <dsp:spPr>
        <a:xfrm>
          <a:off x="652081" y="308334"/>
          <a:ext cx="4182254" cy="13069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oftEdge rad="317500"/>
        </a:effectLst>
      </dsp:spPr>
      <dsp:style>
        <a:lnRef idx="1">
          <a:scrgbClr r="0" g="0" b="0"/>
        </a:lnRef>
        <a:fillRef idx="1">
          <a:scrgbClr r="0" g="0" b="0"/>
        </a:fillRef>
        <a:effectRef idx="0">
          <a:scrgbClr r="0" g="0" b="0"/>
        </a:effectRef>
        <a:fontRef idx="minor"/>
      </dsp:style>
      <dsp:txBody>
        <a:bodyPr spcFirstLastPara="0" vert="horz" wrap="square" lIns="885244"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Valglokaler </a:t>
          </a:r>
        </a:p>
      </dsp:txBody>
      <dsp:txXfrm>
        <a:off x="652081" y="308334"/>
        <a:ext cx="4182254" cy="1306954"/>
      </dsp:txXfrm>
    </dsp:sp>
    <dsp:sp modelId="{89978A0A-16D5-4887-9B7E-D58E2738F9C1}">
      <dsp:nvSpPr>
        <dsp:cNvPr id="0" name=""/>
        <dsp:cNvSpPr/>
      </dsp:nvSpPr>
      <dsp:spPr>
        <a:xfrm>
          <a:off x="330738" y="161493"/>
          <a:ext cx="914868" cy="137230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A99649-A734-446D-86ED-8D9D4472CEAB}">
      <dsp:nvSpPr>
        <dsp:cNvPr id="0" name=""/>
        <dsp:cNvSpPr/>
      </dsp:nvSpPr>
      <dsp:spPr>
        <a:xfrm>
          <a:off x="6389430" y="203054"/>
          <a:ext cx="4125382" cy="12891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oftEdge rad="317500"/>
        </a:effectLst>
      </dsp:spPr>
      <dsp:style>
        <a:lnRef idx="1">
          <a:scrgbClr r="0" g="0" b="0"/>
        </a:lnRef>
        <a:fillRef idx="1">
          <a:scrgbClr r="0" g="0" b="0"/>
        </a:fillRef>
        <a:effectRef idx="0">
          <a:scrgbClr r="0" g="0" b="0"/>
        </a:effectRef>
        <a:fontRef idx="minor"/>
      </dsp:style>
      <dsp:txBody>
        <a:bodyPr spcFirstLastPara="0" vert="horz" wrap="square" lIns="873206"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Leder og nestleder</a:t>
          </a:r>
        </a:p>
      </dsp:txBody>
      <dsp:txXfrm>
        <a:off x="6389430" y="203054"/>
        <a:ext cx="4125382" cy="1289181"/>
      </dsp:txXfrm>
    </dsp:sp>
    <dsp:sp modelId="{33D3965E-F14A-4BBB-A099-F4FB522CA326}">
      <dsp:nvSpPr>
        <dsp:cNvPr id="0" name=""/>
        <dsp:cNvSpPr/>
      </dsp:nvSpPr>
      <dsp:spPr>
        <a:xfrm>
          <a:off x="5772452" y="59394"/>
          <a:ext cx="902427" cy="135364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EB3AB7-E052-4FC8-BC54-2D82920200E2}">
      <dsp:nvSpPr>
        <dsp:cNvPr id="0" name=""/>
        <dsp:cNvSpPr/>
      </dsp:nvSpPr>
      <dsp:spPr>
        <a:xfrm>
          <a:off x="652070" y="1863693"/>
          <a:ext cx="4182254" cy="13069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oftEdge rad="63500"/>
        </a:effectLst>
      </dsp:spPr>
      <dsp:style>
        <a:lnRef idx="1">
          <a:scrgbClr r="0" g="0" b="0"/>
        </a:lnRef>
        <a:fillRef idx="1">
          <a:scrgbClr r="0" g="0" b="0"/>
        </a:fillRef>
        <a:effectRef idx="0">
          <a:scrgbClr r="0" g="0" b="0"/>
        </a:effectRef>
        <a:fontRef idx="minor"/>
      </dsp:style>
      <dsp:txBody>
        <a:bodyPr spcFirstLastPara="0" vert="horz" wrap="square" lIns="926384"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Første telling</a:t>
          </a:r>
        </a:p>
      </dsp:txBody>
      <dsp:txXfrm>
        <a:off x="652070" y="1863693"/>
        <a:ext cx="4182254" cy="1306954"/>
      </dsp:txXfrm>
    </dsp:sp>
    <dsp:sp modelId="{709593C3-75E2-46F6-BD3A-3BB83236B786}">
      <dsp:nvSpPr>
        <dsp:cNvPr id="0" name=""/>
        <dsp:cNvSpPr/>
      </dsp:nvSpPr>
      <dsp:spPr>
        <a:xfrm>
          <a:off x="384780" y="1750038"/>
          <a:ext cx="914868" cy="13723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3C420D-F8D7-4047-AB0E-B08891AA9586}">
      <dsp:nvSpPr>
        <dsp:cNvPr id="0" name=""/>
        <dsp:cNvSpPr/>
      </dsp:nvSpPr>
      <dsp:spPr>
        <a:xfrm>
          <a:off x="6277744" y="1936517"/>
          <a:ext cx="4182254" cy="13069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oftEdge rad="63500"/>
        </a:effectLst>
      </dsp:spPr>
      <dsp:style>
        <a:lnRef idx="1">
          <a:scrgbClr r="0" g="0" b="0"/>
        </a:lnRef>
        <a:fillRef idx="1">
          <a:scrgbClr r="0" g="0" b="0"/>
        </a:fillRef>
        <a:effectRef idx="0">
          <a:scrgbClr r="0" g="0" b="0"/>
        </a:effectRef>
        <a:fontRef idx="minor"/>
      </dsp:style>
      <dsp:txBody>
        <a:bodyPr spcFirstLastPara="0" vert="horz" wrap="square" lIns="926384" tIns="152400" rIns="152400" bIns="152400" numCol="1" spcCol="1270" anchor="ctr" anchorCtr="0">
          <a:noAutofit/>
        </a:bodyPr>
        <a:lstStyle/>
        <a:p>
          <a:pPr marL="0" lvl="0" indent="0" algn="l" defTabSz="1778000">
            <a:lnSpc>
              <a:spcPct val="90000"/>
            </a:lnSpc>
            <a:spcBef>
              <a:spcPct val="0"/>
            </a:spcBef>
            <a:spcAft>
              <a:spcPct val="35000"/>
            </a:spcAft>
            <a:buNone/>
          </a:pPr>
          <a:r>
            <a:rPr lang="nb-NO" sz="4000" kern="1200" dirty="0"/>
            <a:t>Frakt og overlevering</a:t>
          </a:r>
        </a:p>
      </dsp:txBody>
      <dsp:txXfrm>
        <a:off x="6277744" y="1936517"/>
        <a:ext cx="4182254" cy="1306954"/>
      </dsp:txXfrm>
    </dsp:sp>
    <dsp:sp modelId="{BCBDA4A6-1AC9-4841-9D63-D0FF41CE563D}">
      <dsp:nvSpPr>
        <dsp:cNvPr id="0" name=""/>
        <dsp:cNvSpPr/>
      </dsp:nvSpPr>
      <dsp:spPr>
        <a:xfrm>
          <a:off x="5742831" y="1701486"/>
          <a:ext cx="914868" cy="137230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64A8E-B75E-42E7-B493-EE1A495461BE}">
      <dsp:nvSpPr>
        <dsp:cNvPr id="0" name=""/>
        <dsp:cNvSpPr/>
      </dsp:nvSpPr>
      <dsp:spPr>
        <a:xfrm rot="10800000">
          <a:off x="1923493" y="2032"/>
          <a:ext cx="6658011" cy="9859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756" tIns="121920" rIns="227584" bIns="121920" numCol="1" spcCol="1270" anchor="ctr" anchorCtr="0">
          <a:noAutofit/>
        </a:bodyPr>
        <a:lstStyle/>
        <a:p>
          <a:pPr marL="0" lvl="0" indent="0" algn="l" defTabSz="1422400">
            <a:lnSpc>
              <a:spcPct val="90000"/>
            </a:lnSpc>
            <a:spcBef>
              <a:spcPct val="0"/>
            </a:spcBef>
            <a:spcAft>
              <a:spcPct val="35000"/>
            </a:spcAft>
            <a:buNone/>
          </a:pPr>
          <a:r>
            <a:rPr lang="nb-NO" sz="3200" kern="1200" dirty="0"/>
            <a:t>Forhånd | Valgting</a:t>
          </a:r>
        </a:p>
      </dsp:txBody>
      <dsp:txXfrm rot="10800000">
        <a:off x="2169969" y="2032"/>
        <a:ext cx="6411535" cy="985903"/>
      </dsp:txXfrm>
    </dsp:sp>
    <dsp:sp modelId="{E57D38E9-C961-42EA-BF53-191EC7D13086}">
      <dsp:nvSpPr>
        <dsp:cNvPr id="0" name=""/>
        <dsp:cNvSpPr/>
      </dsp:nvSpPr>
      <dsp:spPr>
        <a:xfrm>
          <a:off x="799495" y="1007"/>
          <a:ext cx="985903" cy="98590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37F062-31F1-4A11-ACE0-CE3FAA65AB64}">
      <dsp:nvSpPr>
        <dsp:cNvPr id="0" name=""/>
        <dsp:cNvSpPr/>
      </dsp:nvSpPr>
      <dsp:spPr>
        <a:xfrm rot="10800000">
          <a:off x="1923493" y="1243085"/>
          <a:ext cx="6658011" cy="9859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756" tIns="121920" rIns="227584" bIns="121920" numCol="1" spcCol="1270" anchor="ctr" anchorCtr="0">
          <a:noAutofit/>
        </a:bodyPr>
        <a:lstStyle/>
        <a:p>
          <a:pPr marL="0" lvl="0" indent="0" algn="l" defTabSz="1422400">
            <a:lnSpc>
              <a:spcPct val="90000"/>
            </a:lnSpc>
            <a:spcBef>
              <a:spcPct val="0"/>
            </a:spcBef>
            <a:spcAft>
              <a:spcPct val="35000"/>
            </a:spcAft>
            <a:buNone/>
          </a:pPr>
          <a:r>
            <a:rPr lang="nb-NO" sz="3200" kern="1200" dirty="0"/>
            <a:t>Første telling | Andre telling	</a:t>
          </a:r>
        </a:p>
      </dsp:txBody>
      <dsp:txXfrm rot="10800000">
        <a:off x="2169969" y="1243085"/>
        <a:ext cx="6411535" cy="985903"/>
      </dsp:txXfrm>
    </dsp:sp>
    <dsp:sp modelId="{10B74350-092C-4E02-B255-652FFBE6EF41}">
      <dsp:nvSpPr>
        <dsp:cNvPr id="0" name=""/>
        <dsp:cNvSpPr/>
      </dsp:nvSpPr>
      <dsp:spPr>
        <a:xfrm>
          <a:off x="799495" y="1207277"/>
          <a:ext cx="985903" cy="98590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107E70-40A3-4619-9828-75A54EFED881}">
      <dsp:nvSpPr>
        <dsp:cNvPr id="0" name=""/>
        <dsp:cNvSpPr/>
      </dsp:nvSpPr>
      <dsp:spPr>
        <a:xfrm rot="10800000">
          <a:off x="1923493" y="2484139"/>
          <a:ext cx="6658011" cy="9859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756" tIns="121920" rIns="227584" bIns="121920" numCol="1" spcCol="1270" anchor="ctr" anchorCtr="0">
          <a:noAutofit/>
        </a:bodyPr>
        <a:lstStyle/>
        <a:p>
          <a:pPr marL="0" lvl="0" indent="0" algn="l" defTabSz="1422400">
            <a:lnSpc>
              <a:spcPct val="90000"/>
            </a:lnSpc>
            <a:spcBef>
              <a:spcPct val="0"/>
            </a:spcBef>
            <a:spcAft>
              <a:spcPct val="35000"/>
            </a:spcAft>
            <a:buNone/>
          </a:pPr>
          <a:r>
            <a:rPr lang="nb-NO" sz="3200" kern="1200" dirty="0"/>
            <a:t>Per lokale | Øvrige  </a:t>
          </a:r>
        </a:p>
      </dsp:txBody>
      <dsp:txXfrm rot="10800000">
        <a:off x="2169969" y="2484139"/>
        <a:ext cx="6411535" cy="985903"/>
      </dsp:txXfrm>
    </dsp:sp>
    <dsp:sp modelId="{D1A4B47F-0091-497B-9E5F-2CFC7D1EAF16}">
      <dsp:nvSpPr>
        <dsp:cNvPr id="0" name=""/>
        <dsp:cNvSpPr/>
      </dsp:nvSpPr>
      <dsp:spPr>
        <a:xfrm>
          <a:off x="799495" y="2418793"/>
          <a:ext cx="985903" cy="98590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76EC0-0BDF-4D71-8494-6DE4992E4CA5}">
      <dsp:nvSpPr>
        <dsp:cNvPr id="0" name=""/>
        <dsp:cNvSpPr/>
      </dsp:nvSpPr>
      <dsp:spPr>
        <a:xfrm>
          <a:off x="0" y="248936"/>
          <a:ext cx="5709228" cy="72539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b="0" kern="1200" cap="none" spc="0" dirty="0">
              <a:ln w="0"/>
              <a:effectLst>
                <a:outerShdw blurRad="38100" dist="19050" dir="2700000" algn="tl" rotWithShape="0">
                  <a:schemeClr val="dk1">
                    <a:alpha val="40000"/>
                  </a:schemeClr>
                </a:outerShdw>
              </a:effectLst>
            </a:rPr>
            <a:t>Valgresultat.no</a:t>
          </a:r>
        </a:p>
      </dsp:txBody>
      <dsp:txXfrm>
        <a:off x="35411" y="284347"/>
        <a:ext cx="5638406" cy="654577"/>
      </dsp:txXfrm>
    </dsp:sp>
    <dsp:sp modelId="{5FECCDB7-6AA0-4497-BF3C-D111EB497307}">
      <dsp:nvSpPr>
        <dsp:cNvPr id="0" name=""/>
        <dsp:cNvSpPr/>
      </dsp:nvSpPr>
      <dsp:spPr>
        <a:xfrm>
          <a:off x="0" y="1063616"/>
          <a:ext cx="5709228" cy="72539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b="0" kern="1200" cap="none" spc="0" dirty="0">
              <a:ln w="0"/>
              <a:effectLst>
                <a:outerShdw blurRad="38100" dist="19050" dir="2700000" algn="tl" rotWithShape="0">
                  <a:schemeClr val="dk1">
                    <a:alpha val="40000"/>
                  </a:schemeClr>
                </a:outerShdw>
              </a:effectLst>
            </a:rPr>
            <a:t>Valgstyrets protokoll</a:t>
          </a:r>
        </a:p>
      </dsp:txBody>
      <dsp:txXfrm>
        <a:off x="35411" y="1099027"/>
        <a:ext cx="5638406" cy="654577"/>
      </dsp:txXfrm>
    </dsp:sp>
    <dsp:sp modelId="{904AB3EB-14DA-4A6A-A341-1D5353B9C342}">
      <dsp:nvSpPr>
        <dsp:cNvPr id="0" name=""/>
        <dsp:cNvSpPr/>
      </dsp:nvSpPr>
      <dsp:spPr>
        <a:xfrm>
          <a:off x="0" y="1878296"/>
          <a:ext cx="5709228" cy="72539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b="0" kern="1200" cap="none" spc="0">
              <a:ln w="0"/>
              <a:effectLst>
                <a:outerShdw blurRad="38100" dist="19050" dir="2700000" algn="tl" rotWithShape="0">
                  <a:schemeClr val="dk1">
                    <a:alpha val="40000"/>
                  </a:schemeClr>
                </a:outerShdw>
              </a:effectLst>
            </a:rPr>
            <a:t>Oversending fylkeskommunen</a:t>
          </a:r>
          <a:endParaRPr lang="nb-NO" sz="3100" b="0" kern="1200" cap="none" spc="0" dirty="0">
            <a:ln w="0"/>
            <a:effectLst>
              <a:outerShdw blurRad="38100" dist="19050" dir="2700000" algn="tl" rotWithShape="0">
                <a:schemeClr val="dk1">
                  <a:alpha val="40000"/>
                </a:schemeClr>
              </a:outerShdw>
            </a:effectLst>
          </a:endParaRPr>
        </a:p>
      </dsp:txBody>
      <dsp:txXfrm>
        <a:off x="35411" y="1913707"/>
        <a:ext cx="5638406" cy="654577"/>
      </dsp:txXfrm>
    </dsp:sp>
    <dsp:sp modelId="{B6A7CF4D-A6A1-4091-8FD7-6D6AADEE481C}">
      <dsp:nvSpPr>
        <dsp:cNvPr id="0" name=""/>
        <dsp:cNvSpPr/>
      </dsp:nvSpPr>
      <dsp:spPr>
        <a:xfrm>
          <a:off x="0" y="2692976"/>
          <a:ext cx="5709228" cy="72539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b-NO" sz="3100" b="0" kern="1200" cap="none" spc="0">
              <a:ln w="0"/>
              <a:effectLst>
                <a:outerShdw blurRad="38100" dist="19050" dir="2700000" algn="tl" rotWithShape="0">
                  <a:schemeClr val="dk1">
                    <a:alpha val="40000"/>
                  </a:schemeClr>
                </a:outerShdw>
              </a:effectLst>
            </a:rPr>
            <a:t>Valgoppgjør </a:t>
          </a:r>
          <a:endParaRPr lang="nb-NO" sz="3100" b="0" kern="1200" cap="none" spc="0" dirty="0">
            <a:ln w="0"/>
            <a:effectLst>
              <a:outerShdw blurRad="38100" dist="19050" dir="2700000" algn="tl" rotWithShape="0">
                <a:schemeClr val="dk1">
                  <a:alpha val="40000"/>
                </a:schemeClr>
              </a:outerShdw>
            </a:effectLst>
          </a:endParaRPr>
        </a:p>
      </dsp:txBody>
      <dsp:txXfrm>
        <a:off x="35411" y="2728387"/>
        <a:ext cx="5638406" cy="6545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23FA4-6526-1E4B-816E-96E998869657}" type="datetimeFigureOut">
              <a:rPr lang="nb-NO" smtClean="0"/>
              <a:t>10.03.2025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ADB48-637A-6744-80CE-C8EC65DA6BC4}" type="slidenum">
              <a:rPr lang="nb-NO" smtClean="0"/>
              <a:t>‹#›</a:t>
            </a:fld>
            <a:endParaRPr lang="nb-NO"/>
          </a:p>
        </p:txBody>
      </p:sp>
    </p:spTree>
    <p:extLst>
      <p:ext uri="{BB962C8B-B14F-4D97-AF65-F5344CB8AC3E}">
        <p14:creationId xmlns:p14="http://schemas.microsoft.com/office/powerpoint/2010/main" val="186190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ED3CE-B1BA-AE4D-C694-B0A6DD63953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740677A-AA5F-72DA-B74A-F69A2A83814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F448044-C4FE-62E6-A9A2-7008908C8605}"/>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BB394D71-B48F-5366-EED8-48D6CCEBF12B}"/>
              </a:ext>
            </a:extLst>
          </p:cNvPr>
          <p:cNvSpPr>
            <a:spLocks noGrp="1"/>
          </p:cNvSpPr>
          <p:nvPr>
            <p:ph type="sldNum" sz="quarter" idx="5"/>
          </p:nvPr>
        </p:nvSpPr>
        <p:spPr/>
        <p:txBody>
          <a:bodyPr/>
          <a:lstStyle/>
          <a:p>
            <a:fld id="{C9AADB48-637A-6744-80CE-C8EC65DA6BC4}" type="slidenum">
              <a:rPr lang="nb-NO" smtClean="0"/>
              <a:t>1</a:t>
            </a:fld>
            <a:endParaRPr lang="nb-NO"/>
          </a:p>
        </p:txBody>
      </p:sp>
    </p:spTree>
    <p:extLst>
      <p:ext uri="{BB962C8B-B14F-4D97-AF65-F5344CB8AC3E}">
        <p14:creationId xmlns:p14="http://schemas.microsoft.com/office/powerpoint/2010/main" val="113469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Mye å tenke på, men her er fire viktige aspekter:</a:t>
            </a:r>
          </a:p>
          <a:p>
            <a:pPr marL="0" indent="0">
              <a:buFont typeface="Arial" panose="020B0604020202020204" pitchFamily="34" charset="0"/>
              <a:buNone/>
            </a:pPr>
            <a:r>
              <a:rPr lang="nb-NO" dirty="0"/>
              <a:t>1. VALGLOKALER: Hva et valglokale er, er ikke spesifikt definert i loven. Men, det fins et viktig aspekt som skiller steder man kan forhåndsstemme klart fra hverandre. Det aspektet er hvorvidt lokalet er tilgjengelig for alle og i hele forhåndsstemmeperioden. Det kaller vi et offentlig tilgjengelig lokale. Ikke offentlig tilgjengelige lokaler er f.eks. stemming som foregår i 1 eller noen få dager på en institusjon. Denne stemmingen skal være tilgjengelig for alle som ønsker å stemme der, men slik stemming er lagt opp for å tilrettelegge for å sikre at noen spesifikke grupper av befolkningen får avgitt stemme. </a:t>
            </a:r>
          </a:p>
          <a:p>
            <a:pPr marL="171450" indent="-171450">
              <a:buFont typeface="Arial" panose="020B0604020202020204" pitchFamily="34" charset="0"/>
              <a:buChar char="•"/>
            </a:pPr>
            <a:r>
              <a:rPr lang="nb-NO" dirty="0"/>
              <a:t>Lokalene dere har som skal være offentlig tilgjengelige – altså tilgjengelig for alle velgere i hele forhåndsstemmeperioden – er de lokalene som treffes av lovens eksplisitte krav til universell utforming. Husk dette skillet når dere huker av i EVA for om lokalet er offentlig tilgjengelig. </a:t>
            </a:r>
          </a:p>
          <a:p>
            <a:pPr marL="171450" indent="-171450">
              <a:buFont typeface="Arial" panose="020B0604020202020204" pitchFamily="34" charset="0"/>
              <a:buChar char="•"/>
            </a:pPr>
            <a:r>
              <a:rPr lang="nb-NO" dirty="0"/>
              <a:t>Videre skal lokalene ha definerte åpningstider. Disse kan dere legge inn på valglokaler.no gjennom vår løsning som er tilgjengelig på valgmedarbeiderportalen. </a:t>
            </a:r>
          </a:p>
          <a:p>
            <a:r>
              <a:rPr lang="nb-NO" dirty="0"/>
              <a:t>2. LEDER OG NESTLEDER: hvert enkelt valglokale skal ha en leder og en nestleder. Men, i motsetning til tidligere, trenger ikke valgstyret å oppnevne stemmemottakere. Det blir, vil vi anta, dere som sitter her sin rolle å bestemme hvem som skal være leder og nestleder i de ulike lokalene. Leder og nestleder får et ansvar på samme måte som stemmestyret har hatt på valgdagen, men leder og nestleder i et forhåndsstemmelokale har kun ansvar for selve gjennomføringen hver enkelt dag – ikke tellingen av stemmene som kommer inn. </a:t>
            </a:r>
          </a:p>
          <a:p>
            <a:r>
              <a:rPr lang="nb-NO" dirty="0"/>
              <a:t>3. INST. OG AMBU: En svært viktig del av forhåndsstemmingen er å gi mulighet for de som har utfordringer med å komme seg til et offentlig tilgjengelig lokale mulighet til å stemme. Dette skal gjøres ved å ta imot stemmer på ulike steder i kommunen som for eksempel sykehus, sykehjem, fengsel – hvis dere har det, videregående skoler eller andre aktuelle steder. I tillegg må dere sørge for å ta imot stemmer fra de som på grunn av sykdom eller uførhet har behov for å stemme hjemme – såkalt ambulerende stemming. For ambulerende stemming er det i ny valglov satt en nasjonal frist for når velgere senest kan kontakte kommunen – nemlig torsdag kl. 12 siste uken i perioden. I år vil det være 4. september. </a:t>
            </a:r>
          </a:p>
          <a:p>
            <a:r>
              <a:rPr lang="nb-NO" dirty="0"/>
              <a:t>5. SENT INNKOMNE: Her står det til slutt «Telt etter kl. 17», og det er kanskje litt misvisende. Dette er en egen kategori av stemmer som ankommer kommunen etter opptellingen er startet. Det kan f.eks. være stemmer som har blitt levert i andre kommuner sent i siste uken før valgdagen, og som har tatt tid for å få av gårde. Det kan også være utenriksstemmer som har tatt lang tid å frakte. Disse vil kunne komme inn til dere mandag eller tirsdag, og fristen er kl. 17 tirsdag – dagen etter valgdagen, ergo navnet. Disse stemmene skal telles helt til slutt. </a:t>
            </a:r>
          </a:p>
          <a:p>
            <a:pPr marL="171450" indent="-171450">
              <a:buFont typeface="Arial" panose="020B0604020202020204" pitchFamily="34" charset="0"/>
              <a:buChar char="•"/>
            </a:pPr>
            <a:r>
              <a:rPr lang="nb-NO" dirty="0"/>
              <a:t>Underveis i denne perioden må dere også huske på å legge til side 30 godkjente stemmer som skal telles med de «telt etter kl. 17»</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10</a:t>
            </a:fld>
            <a:endParaRPr lang="nb-NO"/>
          </a:p>
        </p:txBody>
      </p:sp>
    </p:spTree>
    <p:extLst>
      <p:ext uri="{BB962C8B-B14F-4D97-AF65-F5344CB8AC3E}">
        <p14:creationId xmlns:p14="http://schemas.microsoft.com/office/powerpoint/2010/main" val="126654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 fire viktigste aspektene ved Valgdagen:</a:t>
            </a:r>
          </a:p>
          <a:p>
            <a:pPr marL="0" indent="0">
              <a:buFont typeface="Arial" panose="020B0604020202020204" pitchFamily="34" charset="0"/>
              <a:buNone/>
            </a:pPr>
            <a:r>
              <a:rPr lang="nb-NO" dirty="0"/>
              <a:t>1. VALGLOKALER: Kommunene er delt inn i ulike stemmekretser, og i hver stemmekrets skal det være et valglokale. Valglokalet kan, dersom det er hensiktsmessig, være geografisk plassert utenfor kretsen. </a:t>
            </a:r>
          </a:p>
          <a:p>
            <a:r>
              <a:rPr lang="nb-NO" dirty="0"/>
              <a:t>2. LEDER OG NESTLEDER: hvert enkelt valglokale skal ha en leder og nestleder. </a:t>
            </a:r>
          </a:p>
          <a:p>
            <a:r>
              <a:rPr lang="nb-NO" dirty="0"/>
              <a:t>3. FØRSTE TELLING: Alle valglokaler skal i 2025 gjennomføre første telling i selve lokalet. Alle stemmer skal nå telles lokalt første gangen. Tidligere hadde dere større valgfrihet for hvordan dere skulle løse tellingen – lokalt eller sentralt, men nå er altså den valgmuligheten borte. Det er derfor viktig at de som skal være leder og nestleder på valgdagen er klar over at de også har ansvar for første telling av stemmene som har kommet inn i lokalet. Videre blir det de som skal fylle inn resultatet i EVA og fylle ut protokollen. </a:t>
            </a:r>
          </a:p>
          <a:p>
            <a:r>
              <a:rPr lang="nb-NO" dirty="0"/>
              <a:t>4. FRAKT OG OVERLEVERING: Når leder og nestleder har gjennomført både stemming og opptelling skal de sikre at stemmesedler og annet materiell fraktes sikkert til dere sentralt i kommunen. Husk å ha gode skriftlige rutiner for overlevering som sikrer at det er to valgmedarbeidere som frakter materiellet, og pass på at alt kvitteres for og overleveres. Det vil gjøre deres videre jobb med opptellingen enklere og mer effektiv.  </a:t>
            </a:r>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11</a:t>
            </a:fld>
            <a:endParaRPr lang="nb-NO"/>
          </a:p>
        </p:txBody>
      </p:sp>
    </p:spTree>
    <p:extLst>
      <p:ext uri="{BB962C8B-B14F-4D97-AF65-F5344CB8AC3E}">
        <p14:creationId xmlns:p14="http://schemas.microsoft.com/office/powerpoint/2010/main" val="125797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0" u="none" dirty="0"/>
              <a:t>Noen endringer:</a:t>
            </a:r>
          </a:p>
          <a:p>
            <a:pPr marL="628650" lvl="1" indent="-171450">
              <a:buFont typeface="Arial" panose="020B0604020202020204" pitchFamily="34" charset="0"/>
              <a:buChar char="•"/>
            </a:pPr>
            <a:r>
              <a:rPr lang="nb-NO" b="0" u="none" dirty="0"/>
              <a:t>Tellingene fått nye navn. Foreløpig og endelig telling heter nå første og andre telling. Skal sikre at tellingene er likestilte. Det betyr at andre telling skal være en kontroll av at første telling var korrekt. </a:t>
            </a:r>
          </a:p>
          <a:p>
            <a:pPr marL="628650" lvl="1" indent="-171450">
              <a:buFont typeface="Arial" panose="020B0604020202020204" pitchFamily="34" charset="0"/>
              <a:buChar char="•"/>
            </a:pPr>
            <a:r>
              <a:rPr lang="nb-NO" b="0" u="none" dirty="0"/>
              <a:t>Forhåndsstemmer og valgtingsstemmer telles hver for seg. Det er nå formelt åpnet for at dere kan telle opp forhåndsstemmene på søndag, dagen før valgdagen – og det vil vi sterkt anbefale at dere gjør. Hvis ikke, så sier loven som tidligere at dere senest må begynne å telle forhåndsstemmene fire timer før valglokalene stenger på valgdagen. </a:t>
            </a:r>
          </a:p>
          <a:p>
            <a:pPr marL="171450" lvl="0" indent="-171450">
              <a:buFont typeface="Arial" panose="020B0604020202020204" pitchFamily="34" charset="0"/>
              <a:buChar char="•"/>
            </a:pPr>
            <a:r>
              <a:rPr lang="nb-NO" b="0" u="none" dirty="0"/>
              <a:t>3 aspekter som er nytt i den praktiske opptellingen av stemmer:</a:t>
            </a:r>
          </a:p>
          <a:p>
            <a:r>
              <a:rPr lang="nb-NO" b="0" u="none" dirty="0"/>
              <a:t>1. PER LOKALE: stemmer skal telles opp basert på hvor de er avgitt. Det betyr at stemmer som legges rett i urne i et offentlig tilgjengelig valglokale skal telles for seg – i en egen kategori. Dette høres kanskje mer komplisert ut enn det er, men det vil innebære noen praktiske implikasjoner for dere. For det første er det viktig å påpeke at dere trenger IKKE å telle stemmene i forhåndsstemmelokalet. Forhåndsstemmer kan gjerne fraktes sentralt, men dere må passe på å oppbevare de slik at de kan telles opp for hvert lokale. Se for dere et stort rom hvor sedlene fra lokalene er fordelt på ulike bord. </a:t>
            </a:r>
          </a:p>
          <a:p>
            <a:r>
              <a:rPr lang="nb-NO" b="0" u="none" dirty="0"/>
              <a:t>2. «ØVRIGE»: stemmer tilsendt fra andre kommuner, utlandet, under tidligstemming, ambulerende, beredskapsstemmer, konvolutt, institusjoner, alle tilhører «øvrige» kategori og skal telles sammen. </a:t>
            </a:r>
          </a:p>
          <a:p>
            <a:pPr marL="171450" indent="-171450">
              <a:buFont typeface="Arial" panose="020B0604020202020204" pitchFamily="34" charset="0"/>
              <a:buChar char="•"/>
            </a:pPr>
            <a:r>
              <a:rPr lang="nb-NO" b="0" u="none" dirty="0"/>
              <a:t>For valgtingsstemmer mottatt på valgdagen er det også opprettet en kategori som heter Valgtingsstemmer – øvrige. Her skal dere kun telle opp stemmer mottatt i konvolutt på valgdagen. Men, det er en liten tvist – nemlig de tvilsomme stemmesedlene.    </a:t>
            </a:r>
          </a:p>
          <a:p>
            <a:r>
              <a:rPr lang="nb-NO" b="0" u="none" dirty="0"/>
              <a:t> 3. TVILSOMME: I hver kategori som telles opp skal dere legge til side tvilsomme stemmesedler. Tvilsomme stemmesedler er sedler som ikke umiddelbart kan godkjennes. Det kan eksempelvis være fordi de mangler stempel eller det ikke kommer klart frem hvilket parti velgeren har stemt på. </a:t>
            </a:r>
          </a:p>
          <a:p>
            <a:endParaRPr lang="nb-NO" b="0" u="none"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12</a:t>
            </a:fld>
            <a:endParaRPr lang="nb-NO"/>
          </a:p>
        </p:txBody>
      </p:sp>
    </p:spTree>
    <p:extLst>
      <p:ext uri="{BB962C8B-B14F-4D97-AF65-F5344CB8AC3E}">
        <p14:creationId xmlns:p14="http://schemas.microsoft.com/office/powerpoint/2010/main" val="185097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Stemmene blir presentert slik dere teller dem. Tidligere ble tallene for forhåndsstemmer presentert samlet, men nå vil de presenteres på valgresultat.no basert på forhåndsstemmelokalene deres og de «øvrige». </a:t>
            </a:r>
          </a:p>
          <a:p>
            <a:pPr marL="171450" indent="-171450">
              <a:buFont typeface="Arial" panose="020B0604020202020204" pitchFamily="34" charset="0"/>
              <a:buChar char="•"/>
            </a:pPr>
            <a:r>
              <a:rPr lang="nb-NO" dirty="0"/>
              <a:t>Som kjent kommer de foreløpige tallene ut kl. 21:00. Sperrefristen og oversendelse av resultater styres fortsatt automatisk av EVA. EVA er direkte koblet til valgresultat.no, så hver gang dere gjør endringer på en telling vil det også endres på nettsiden. </a:t>
            </a:r>
          </a:p>
          <a:p>
            <a:endParaRPr lang="nb-NO" dirty="0"/>
          </a:p>
          <a:p>
            <a:pPr marL="171450" indent="-171450">
              <a:buFont typeface="Arial" panose="020B0604020202020204" pitchFamily="34" charset="0"/>
              <a:buChar char="•"/>
            </a:pPr>
            <a:r>
              <a:rPr lang="nb-NO" dirty="0"/>
              <a:t>Ved de foregående valgene har man fullført opptellingen og deretter har EVA automatisk produsert en protokoll, kalt møtebok, som dere deretter har </a:t>
            </a:r>
            <a:r>
              <a:rPr lang="nb-NO" dirty="0" err="1"/>
              <a:t>printet</a:t>
            </a:r>
            <a:r>
              <a:rPr lang="nb-NO" dirty="0"/>
              <a:t> ut. Etter det har valgstyret signert og dere har lastet opp en skannet versjon til valgresultat.no. </a:t>
            </a:r>
          </a:p>
          <a:p>
            <a:pPr marL="171450" indent="-171450">
              <a:buFont typeface="Arial" panose="020B0604020202020204" pitchFamily="34" charset="0"/>
              <a:buChar char="•"/>
            </a:pPr>
            <a:r>
              <a:rPr lang="nb-NO" dirty="0"/>
              <a:t>Allerede før valget i 2023 begynte vi å planlegge en ny løsning for dette. Hensikten er å gi alle mer forståelse for innholdet i protokollen. Som følge av det har vi laget en egen løsning for protokolleringen hvor dere får større mulighet til å bearbeide protokollen. </a:t>
            </a:r>
          </a:p>
          <a:p>
            <a:pPr marL="628650" lvl="1" indent="-171450">
              <a:buFont typeface="Arial" panose="020B0604020202020204" pitchFamily="34" charset="0"/>
              <a:buChar char="•"/>
            </a:pPr>
            <a:r>
              <a:rPr lang="nb-NO" dirty="0"/>
              <a:t>Og vi er fullt klar over at det kan bety mer arbeid for dere som valgansvarlige og det beklager vi. Den nye løsningen vil stille større krav til deres kommentarer, men også gi dere økt mulighet til å redegjøre for at det flotte arbeidet dere gjør i forbindelse med valget. Forhåpentligvis blir den også mer forståelig for alle som arbeider med og er interessert i valg. </a:t>
            </a:r>
          </a:p>
          <a:p>
            <a:pPr marL="628650" lvl="1" indent="-171450">
              <a:buFont typeface="Arial" panose="020B0604020202020204" pitchFamily="34" charset="0"/>
              <a:buChar char="•"/>
            </a:pPr>
            <a:r>
              <a:rPr lang="nb-NO" dirty="0"/>
              <a:t>Samtidig får valgstyret nå mulighet til å signere elektronisk og når signering er fullført lastes den direkte opp til valgresultat.no. </a:t>
            </a:r>
          </a:p>
          <a:p>
            <a:pPr marL="628650" lvl="1" indent="-171450">
              <a:buFont typeface="Arial" panose="020B0604020202020204" pitchFamily="34" charset="0"/>
              <a:buChar char="•"/>
            </a:pPr>
            <a:r>
              <a:rPr lang="nb-NO" dirty="0"/>
              <a:t>Det endelige målet er at den nye løsningen skal styrke tilliten til at valget er gjennomført på en korrekt og sikker måte.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13</a:t>
            </a:fld>
            <a:endParaRPr lang="nb-NO"/>
          </a:p>
        </p:txBody>
      </p:sp>
    </p:spTree>
    <p:extLst>
      <p:ext uri="{BB962C8B-B14F-4D97-AF65-F5344CB8AC3E}">
        <p14:creationId xmlns:p14="http://schemas.microsoft.com/office/powerpoint/2010/main" val="1289956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Rollefordelingen under sametingsvalget. Enkelt forklart har:</a:t>
            </a:r>
          </a:p>
          <a:p>
            <a:pPr marL="228600" indent="-228600">
              <a:buAutoNum type="arabicPeriod"/>
            </a:pPr>
            <a:r>
              <a:rPr lang="nb-NO" dirty="0"/>
              <a:t>sametinget hovedansvaret for gjennomføringen, </a:t>
            </a:r>
          </a:p>
          <a:p>
            <a:pPr marL="228600" indent="-228600">
              <a:buAutoNum type="arabicPeriod"/>
            </a:pPr>
            <a:r>
              <a:rPr lang="nb-NO" dirty="0"/>
              <a:t>Valgdirektoratet gir praktisk bistand til kommunene, og </a:t>
            </a:r>
          </a:p>
          <a:p>
            <a:pPr marL="228600" indent="-228600">
              <a:buAutoNum type="arabicPeriod"/>
            </a:pPr>
            <a:r>
              <a:rPr lang="nb-NO" dirty="0"/>
              <a:t>dere tar i mot stemmene. </a:t>
            </a:r>
          </a:p>
          <a:p>
            <a:pPr marL="171450" indent="-171450">
              <a:buFont typeface="Arial" panose="020B0604020202020204" pitchFamily="34" charset="0"/>
              <a:buChar char="•"/>
            </a:pPr>
            <a:r>
              <a:rPr lang="nb-NO" dirty="0"/>
              <a:t>Viktigst: flere eller færre enn 30 manntallsførte:</a:t>
            </a:r>
          </a:p>
          <a:p>
            <a:pPr marL="628650" lvl="1" indent="-171450">
              <a:buFont typeface="Arial" panose="020B0604020202020204" pitchFamily="34" charset="0"/>
              <a:buChar char="•"/>
            </a:pPr>
            <a:r>
              <a:rPr lang="nb-NO" dirty="0"/>
              <a:t>Færre enn 30: kun ta i mot stemmer i forhåndsstemmeperioden og ingen rolle i opptelling</a:t>
            </a:r>
          </a:p>
          <a:p>
            <a:pPr marL="628650" lvl="1" indent="-171450">
              <a:buFont typeface="Arial" panose="020B0604020202020204" pitchFamily="34" charset="0"/>
              <a:buChar char="•"/>
            </a:pPr>
            <a:r>
              <a:rPr lang="nb-NO" dirty="0"/>
              <a:t>30 eller flere: ta i mot både forhåndsstemmer og på valgdagen. I tillegg skal du gjøre den første opptellingen av stemmene. </a:t>
            </a:r>
          </a:p>
          <a:p>
            <a:pPr marL="171450" indent="-171450">
              <a:buFont typeface="Arial" panose="020B0604020202020204" pitchFamily="34" charset="0"/>
              <a:buChar char="•"/>
            </a:pPr>
            <a:r>
              <a:rPr lang="nb-NO" dirty="0"/>
              <a:t>Det finnes i tillegg en opptellingskommune i hver av de syv kretsene for sametingsvalg. </a:t>
            </a:r>
          </a:p>
          <a:p>
            <a:pPr marL="628650" lvl="1" indent="-171450">
              <a:buFont typeface="Arial" panose="020B0604020202020204" pitchFamily="34" charset="0"/>
              <a:buChar char="•"/>
            </a:pPr>
            <a:r>
              <a:rPr lang="nb-NO" dirty="0"/>
              <a:t>Vi går ut fra at dere kjenner deres rolle – som både er viktig med tanke på å ta imot stemmer og ikke minst opptellingen.</a:t>
            </a:r>
          </a:p>
          <a:p>
            <a:pPr marL="628650" lvl="1" indent="-171450">
              <a:buFont typeface="Arial" panose="020B0604020202020204" pitchFamily="34" charset="0"/>
              <a:buChar char="•"/>
            </a:pPr>
            <a:r>
              <a:rPr lang="nb-NO" dirty="0"/>
              <a:t>Dere som har færre enn 30 manntallsførte i kommunen skal sende alle stemmene til opptellingskommunen i valgkretsen du tilhører.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14</a:t>
            </a:fld>
            <a:endParaRPr lang="nb-NO"/>
          </a:p>
        </p:txBody>
      </p:sp>
    </p:spTree>
    <p:extLst>
      <p:ext uri="{BB962C8B-B14F-4D97-AF65-F5344CB8AC3E}">
        <p14:creationId xmlns:p14="http://schemas.microsoft.com/office/powerpoint/2010/main" val="1641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15</a:t>
            </a:fld>
            <a:endParaRPr lang="nb-NO"/>
          </a:p>
        </p:txBody>
      </p:sp>
    </p:spTree>
    <p:extLst>
      <p:ext uri="{BB962C8B-B14F-4D97-AF65-F5344CB8AC3E}">
        <p14:creationId xmlns:p14="http://schemas.microsoft.com/office/powerpoint/2010/main" val="416632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ADB48-637A-6744-80CE-C8EC65DA6BC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25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2</a:t>
            </a:fld>
            <a:endParaRPr lang="nb-NO"/>
          </a:p>
        </p:txBody>
      </p:sp>
    </p:spTree>
    <p:extLst>
      <p:ext uri="{BB962C8B-B14F-4D97-AF65-F5344CB8AC3E}">
        <p14:creationId xmlns:p14="http://schemas.microsoft.com/office/powerpoint/2010/main" val="4002410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dirty="0"/>
          </a:p>
          <a:p>
            <a:pPr marL="228600" indent="-228600">
              <a:buAutoNum type="arabicPeriod"/>
            </a:pPr>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3</a:t>
            </a:fld>
            <a:endParaRPr lang="nb-NO"/>
          </a:p>
        </p:txBody>
      </p:sp>
    </p:spTree>
    <p:extLst>
      <p:ext uri="{BB962C8B-B14F-4D97-AF65-F5344CB8AC3E}">
        <p14:creationId xmlns:p14="http://schemas.microsoft.com/office/powerpoint/2010/main" val="387629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Tidslinjen for valgåret i grove trekk</a:t>
            </a:r>
            <a:endParaRPr lang="nb-NO" baseline="0" dirty="0"/>
          </a:p>
          <a:p>
            <a:endParaRPr lang="nb-NO" dirty="0">
              <a:ea typeface="Calibri"/>
              <a:cs typeface="Calibri"/>
            </a:endParaRPr>
          </a:p>
        </p:txBody>
      </p:sp>
      <p:sp>
        <p:nvSpPr>
          <p:cNvPr id="4" name="Plassholder for lysbildenummer 3"/>
          <p:cNvSpPr>
            <a:spLocks noGrp="1"/>
          </p:cNvSpPr>
          <p:nvPr>
            <p:ph type="sldNum" sz="quarter" idx="10"/>
          </p:nvPr>
        </p:nvSpPr>
        <p:spPr/>
        <p:txBody>
          <a:bodyPr/>
          <a:lstStyle/>
          <a:p>
            <a:fld id="{C9AADB48-637A-6744-80CE-C8EC65DA6BC4}" type="slidenum">
              <a:rPr lang="nb-NO" smtClean="0"/>
              <a:t>4</a:t>
            </a:fld>
            <a:endParaRPr lang="nb-NO"/>
          </a:p>
        </p:txBody>
      </p:sp>
    </p:spTree>
    <p:extLst>
      <p:ext uri="{BB962C8B-B14F-4D97-AF65-F5344CB8AC3E}">
        <p14:creationId xmlns:p14="http://schemas.microsoft.com/office/powerpoint/2010/main" val="145133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1" dirty="0">
                <a:sym typeface="Wingdings" panose="05000000000000000000" pitchFamily="2" charset="2"/>
              </a:rPr>
              <a:t>Å delegere myndighet</a:t>
            </a:r>
            <a:r>
              <a:rPr lang="nb-NO" dirty="0">
                <a:sym typeface="Wingdings" panose="05000000000000000000" pitchFamily="2" charset="2"/>
              </a:rPr>
              <a:t> fra valgstyret er en viktig del av valggjennomføringen, og noe som er helt nødvendig for å forenkle arbeidet til dere som valgansvarlige. I</a:t>
            </a:r>
          </a:p>
          <a:p>
            <a:pPr marL="628650" lvl="1" indent="-171450">
              <a:buFont typeface="Arial" panose="020B0604020202020204" pitchFamily="34" charset="0"/>
              <a:buChar char="•"/>
            </a:pPr>
            <a:r>
              <a:rPr lang="nb-NO" dirty="0">
                <a:sym typeface="Wingdings" panose="05000000000000000000" pitchFamily="2" charset="2"/>
              </a:rPr>
              <a:t> henhold til valgloven er det </a:t>
            </a:r>
            <a:r>
              <a:rPr lang="nb-NO" b="1" dirty="0">
                <a:sym typeface="Wingdings" panose="05000000000000000000" pitchFamily="2" charset="2"/>
              </a:rPr>
              <a:t>valgstyret </a:t>
            </a:r>
            <a:r>
              <a:rPr lang="nb-NO" dirty="0">
                <a:sym typeface="Wingdings" panose="05000000000000000000" pitchFamily="2" charset="2"/>
              </a:rPr>
              <a:t>som er ansvarlig for å gjennomføre valget i kommunen. Det betyr at om ikke oppgavene blir delegert til dere som er administrativt ansatte, så må valgstyret gjøre dem selv. </a:t>
            </a:r>
          </a:p>
          <a:p>
            <a:pPr marL="628650" lvl="1" indent="-171450">
              <a:buFont typeface="Arial" panose="020B0604020202020204" pitchFamily="34" charset="0"/>
              <a:buChar char="•"/>
            </a:pPr>
            <a:r>
              <a:rPr lang="nb-NO" dirty="0">
                <a:sym typeface="Wingdings" panose="05000000000000000000" pitchFamily="2" charset="2"/>
              </a:rPr>
              <a:t>Delegering av oppgaver og ansvar må det lages en politisk sak på til valgstyret. Vi anbefaler at dere er så konkrete som mulig når dere forbereder denne saken, slik at dere tar høyde for alle de ulike oppgavene som skal gjøres.</a:t>
            </a:r>
            <a:endParaRPr lang="nb-NO" dirty="0">
              <a:ea typeface="Calibri"/>
              <a:cs typeface="Calibri"/>
            </a:endParaRPr>
          </a:p>
          <a:p>
            <a:endParaRPr lang="nb-NO" dirty="0">
              <a:sym typeface="Wingdings" panose="05000000000000000000" pitchFamily="2" charset="2"/>
            </a:endParaRPr>
          </a:p>
          <a:p>
            <a:pPr marL="171450" indent="-171450">
              <a:buFont typeface="Arial" panose="020B0604020202020204" pitchFamily="34" charset="0"/>
              <a:buChar char="•"/>
            </a:pPr>
            <a:r>
              <a:rPr lang="nb-NO" dirty="0">
                <a:sym typeface="Wingdings" panose="05000000000000000000" pitchFamily="2" charset="2"/>
              </a:rPr>
              <a:t>Prinsipielle (kan ikke delegeres) og ikke-prinsipielle oppgaver (kan delegeres)</a:t>
            </a:r>
          </a:p>
          <a:p>
            <a:pPr marL="628650" lvl="1" indent="-171450">
              <a:buFont typeface="Arial" panose="020B0604020202020204" pitchFamily="34" charset="0"/>
              <a:buChar char="•"/>
            </a:pPr>
            <a:r>
              <a:rPr lang="nb-NO" dirty="0">
                <a:ea typeface="Calibri"/>
                <a:cs typeface="Calibri"/>
                <a:sym typeface="Wingdings" panose="05000000000000000000" pitchFamily="2" charset="2"/>
              </a:rPr>
              <a:t>Eksempler: </a:t>
            </a:r>
            <a:endParaRPr lang="nb-NO" b="0" i="0" dirty="0">
              <a:solidFill>
                <a:schemeClr val="tx1"/>
              </a:solidFill>
              <a:effectLst/>
              <a:latin typeface="+mn-lt"/>
              <a:ea typeface="Calibri"/>
              <a:cs typeface="Calibri"/>
              <a:sym typeface="Wingdings" panose="05000000000000000000" pitchFamily="2" charset="2"/>
            </a:endParaRPr>
          </a:p>
          <a:p>
            <a:pPr marL="628650" lvl="1" indent="-171450">
              <a:buFont typeface="Arial" panose="020B0604020202020204" pitchFamily="34" charset="0"/>
              <a:buChar char="•"/>
            </a:pPr>
            <a:r>
              <a:rPr lang="nb-NO" b="0" i="0" dirty="0">
                <a:solidFill>
                  <a:srgbClr val="333333"/>
                </a:solidFill>
                <a:effectLst/>
                <a:latin typeface="Circular-Book"/>
              </a:rPr>
              <a:t>vedta stemmesteder, stemmekretser og åpningstider</a:t>
            </a:r>
          </a:p>
          <a:p>
            <a:pPr marL="628650" lvl="1" indent="-171450">
              <a:buFont typeface="Arial" panose="020B0604020202020204" pitchFamily="34" charset="0"/>
              <a:buChar char="•"/>
            </a:pPr>
            <a:r>
              <a:rPr lang="nb-NO" b="0" i="0" dirty="0">
                <a:solidFill>
                  <a:srgbClr val="333333"/>
                </a:solidFill>
                <a:effectLst/>
                <a:latin typeface="Circular-Book"/>
              </a:rPr>
              <a:t>behandle forkastelser av stemmegivninger og stemmesedler</a:t>
            </a:r>
          </a:p>
          <a:p>
            <a:pPr marL="628650" lvl="1" indent="-171450">
              <a:buFont typeface="Arial" panose="020B0604020202020204" pitchFamily="34" charset="0"/>
              <a:buChar char="•"/>
            </a:pPr>
            <a:r>
              <a:rPr lang="nb-NO" b="0" i="0" dirty="0">
                <a:solidFill>
                  <a:srgbClr val="333333"/>
                </a:solidFill>
                <a:effectLst/>
                <a:latin typeface="Circular-Book"/>
              </a:rPr>
              <a:t>godkjenne valgoppgjøret (signering av møteboken)</a:t>
            </a:r>
          </a:p>
          <a:p>
            <a:pPr marL="628650" lvl="1" indent="-171450">
              <a:buFont typeface="Arial" panose="020B0604020202020204" pitchFamily="34" charset="0"/>
              <a:buChar char="•"/>
            </a:pPr>
            <a:r>
              <a:rPr lang="nb-NO" b="0" i="0" dirty="0">
                <a:solidFill>
                  <a:srgbClr val="333333"/>
                </a:solidFill>
                <a:effectLst/>
                <a:latin typeface="Circular-Book"/>
              </a:rPr>
              <a:t>behandle klager ved valget</a:t>
            </a:r>
            <a:endParaRPr lang="nb-NO" b="0" i="0" dirty="0">
              <a:solidFill>
                <a:srgbClr val="333333"/>
              </a:solidFill>
              <a:effectLst/>
              <a:latin typeface="Circular-Book"/>
              <a:sym typeface="Wingdings" panose="05000000000000000000" pitchFamily="2" charset="2"/>
            </a:endParaRPr>
          </a:p>
          <a:p>
            <a:pPr marL="171450" lvl="0" indent="-171450">
              <a:buFont typeface="Arial" panose="020B0604020202020204" pitchFamily="34" charset="0"/>
              <a:buChar char="•"/>
            </a:pPr>
            <a:r>
              <a:rPr lang="nb-NO" dirty="0"/>
              <a:t>de fleste oppgavene knyttet til valggjennomføring er ikke prinsipielle</a:t>
            </a:r>
            <a:endParaRPr lang="nb-NO" dirty="0">
              <a:sym typeface="Wingdings" panose="05000000000000000000" pitchFamily="2" charset="2"/>
            </a:endParaRPr>
          </a:p>
          <a:p>
            <a:endParaRPr lang="nb-NO" dirty="0">
              <a:sym typeface="Wingdings" panose="05000000000000000000" pitchFamily="2" charset="2"/>
            </a:endParaRPr>
          </a:p>
          <a:p>
            <a:pPr marL="171450" indent="-171450">
              <a:buFont typeface="Arial" panose="020B0604020202020204" pitchFamily="34" charset="0"/>
              <a:buChar char="•"/>
            </a:pPr>
            <a:r>
              <a:rPr lang="nb-NO" b="1" dirty="0">
                <a:sym typeface="Wingdings" panose="05000000000000000000" pitchFamily="2" charset="2"/>
              </a:rPr>
              <a:t>Valgmateriell: </a:t>
            </a:r>
          </a:p>
          <a:p>
            <a:pPr marL="171450" indent="-171450">
              <a:buFont typeface="Arial" panose="020B0604020202020204" pitchFamily="34" charset="0"/>
              <a:buChar char="•"/>
            </a:pPr>
            <a:r>
              <a:rPr lang="nb-NO" dirty="0">
                <a:sym typeface="Wingdings" panose="05000000000000000000" pitchFamily="2" charset="2"/>
              </a:rPr>
              <a:t>Noe kan bestilles fra oss i Valgdirektoratet:</a:t>
            </a:r>
            <a:endParaRPr lang="nb-NO" dirty="0">
              <a:ea typeface="Calibri" panose="020F0502020204030204"/>
              <a:cs typeface="Calibri" panose="020F0502020204030204"/>
              <a:sym typeface="Wingdings" panose="05000000000000000000" pitchFamily="2" charset="2"/>
            </a:endParaRPr>
          </a:p>
          <a:p>
            <a:pPr marL="628650" lvl="1" indent="-171450">
              <a:buFont typeface="Arial" panose="020B0604020202020204" pitchFamily="34" charset="0"/>
              <a:buChar char="•"/>
            </a:pPr>
            <a:r>
              <a:rPr lang="nb-NO" dirty="0">
                <a:sym typeface="Wingdings" panose="05000000000000000000" pitchFamily="2" charset="2"/>
              </a:rPr>
              <a:t>partistemmesedler med navn på de fleste registrerte partiene, blanke informasjonskort for konvoluttstemmer (det som tidligere het blanke valgkort), stemmeseddelkonvolutter og beredskapskonvolutter.</a:t>
            </a:r>
            <a:endParaRPr lang="nb-NO" dirty="0">
              <a:ea typeface="Calibri" panose="020F0502020204030204"/>
              <a:cs typeface="Calibri" panose="020F0502020204030204"/>
              <a:sym typeface="Wingdings" panose="05000000000000000000" pitchFamily="2" charset="2"/>
            </a:endParaRPr>
          </a:p>
          <a:p>
            <a:pPr marL="171450" lvl="0" indent="-171450">
              <a:buFont typeface="Arial" panose="020B0604020202020204" pitchFamily="34" charset="0"/>
              <a:buChar char="•"/>
            </a:pPr>
            <a:r>
              <a:rPr lang="nb-NO" dirty="0">
                <a:ea typeface="Calibri" panose="020F0502020204030204"/>
                <a:cs typeface="Calibri" panose="020F0502020204030204"/>
              </a:rPr>
              <a:t>kan bestille dette via et skjema som dere finner på VMP</a:t>
            </a:r>
            <a:endParaRPr lang="nb-NO" dirty="0">
              <a:ea typeface="Calibri" panose="020F0502020204030204"/>
              <a:cs typeface="Calibri" panose="020F0502020204030204"/>
              <a:sym typeface="Wingdings" panose="05000000000000000000" pitchFamily="2" charset="2"/>
            </a:endParaRPr>
          </a:p>
          <a:p>
            <a:pPr marL="171450" lvl="0" indent="-171450">
              <a:buFont typeface="Arial" panose="020B0604020202020204" pitchFamily="34" charset="0"/>
              <a:buChar char="•"/>
            </a:pPr>
            <a:r>
              <a:rPr lang="nb-NO" dirty="0">
                <a:sym typeface="Wingdings" panose="05000000000000000000" pitchFamily="2" charset="2"/>
              </a:rPr>
              <a:t>Annet materiell må bestilles selv gjennom andre kanaler. For eksempel omslags- og forsendelseskonvolutter, stempler og forseglingsmateriell     </a:t>
            </a:r>
            <a:endParaRPr lang="nb-NO" dirty="0">
              <a:ea typeface="Calibri"/>
              <a:cs typeface="Calibri"/>
              <a:sym typeface="Wingdings" panose="05000000000000000000" pitchFamily="2" charset="2"/>
            </a:endParaRPr>
          </a:p>
          <a:p>
            <a:pPr marL="171450" lvl="0" indent="-171450">
              <a:buFont typeface="Arial" panose="020B0604020202020204" pitchFamily="34" charset="0"/>
              <a:buChar char="•"/>
            </a:pPr>
            <a:r>
              <a:rPr lang="nb-NO" dirty="0">
                <a:ea typeface="Calibri"/>
                <a:cs typeface="Calibri"/>
              </a:rPr>
              <a:t>I år må dere også huske på å bestille nye plakater til valgavlukkene deres. De gamle plakatene har med et punkt som omhandler å gjøre endringer på stemmesedlene og det er det ikke lenger anledning til ved stortingsvalg.</a:t>
            </a:r>
          </a:p>
          <a:p>
            <a:endParaRPr lang="nb-NO" dirty="0">
              <a:sym typeface="Wingdings" panose="05000000000000000000" pitchFamily="2" charset="2"/>
            </a:endParaRPr>
          </a:p>
          <a:p>
            <a:pPr marL="171450" indent="-171450">
              <a:buFont typeface="Arial" panose="020B0604020202020204" pitchFamily="34" charset="0"/>
              <a:buChar char="•"/>
            </a:pPr>
            <a:r>
              <a:rPr lang="nb-NO" b="1" dirty="0">
                <a:sym typeface="Wingdings" panose="05000000000000000000" pitchFamily="2" charset="2"/>
              </a:rPr>
              <a:t>Valgutstyr: </a:t>
            </a:r>
          </a:p>
          <a:p>
            <a:pPr marL="171450" indent="-171450">
              <a:buFont typeface="Arial" panose="020B0604020202020204" pitchFamily="34" charset="0"/>
              <a:buChar char="•"/>
            </a:pPr>
            <a:r>
              <a:rPr lang="nb-NO" dirty="0">
                <a:sym typeface="Wingdings" panose="05000000000000000000" pitchFamily="2" charset="2"/>
              </a:rPr>
              <a:t>I hovedsak urner og valgavlukker. </a:t>
            </a:r>
          </a:p>
          <a:p>
            <a:pPr marL="171450" indent="-171450">
              <a:buFont typeface="Arial" panose="020B0604020202020204" pitchFamily="34" charset="0"/>
              <a:buChar char="•"/>
            </a:pPr>
            <a:r>
              <a:rPr lang="nb-NO" dirty="0">
                <a:sym typeface="Wingdings" panose="05000000000000000000" pitchFamily="2" charset="2"/>
              </a:rPr>
              <a:t>I tillegg skiltprogrammet: roll-</a:t>
            </a:r>
            <a:r>
              <a:rPr lang="nb-NO" dirty="0" err="1">
                <a:sym typeface="Wingdings" panose="05000000000000000000" pitchFamily="2" charset="2"/>
              </a:rPr>
              <a:t>ups</a:t>
            </a:r>
            <a:r>
              <a:rPr lang="nb-NO" dirty="0">
                <a:sym typeface="Wingdings" panose="05000000000000000000" pitchFamily="2" charset="2"/>
              </a:rPr>
              <a:t>, køordnere, funksjonærkort, ledeteip og så videre.</a:t>
            </a:r>
            <a:endParaRPr lang="nb-NO" dirty="0">
              <a:ea typeface="Calibri"/>
              <a:cs typeface="Calibri"/>
            </a:endParaRPr>
          </a:p>
          <a:p>
            <a:endParaRPr lang="nb-NO" dirty="0">
              <a:sym typeface="Wingdings" panose="05000000000000000000" pitchFamily="2" charset="2"/>
            </a:endParaRPr>
          </a:p>
          <a:p>
            <a:pPr marL="171450" indent="-171450">
              <a:buFont typeface="Arial" panose="020B0604020202020204" pitchFamily="34" charset="0"/>
              <a:buChar char="•"/>
            </a:pPr>
            <a:r>
              <a:rPr lang="nb-NO" dirty="0" err="1">
                <a:sym typeface="Wingdings" panose="05000000000000000000" pitchFamily="2" charset="2"/>
              </a:rPr>
              <a:t>Bico</a:t>
            </a:r>
            <a:r>
              <a:rPr lang="nb-NO" dirty="0">
                <a:sym typeface="Wingdings" panose="05000000000000000000" pitchFamily="2" charset="2"/>
              </a:rPr>
              <a:t> leverer dette. Ta en nøye vurdering av hva dere trenger og bestill i god tid. Husk på forskjellen mellom materiell og utstyr. </a:t>
            </a:r>
            <a:endParaRPr lang="nb-NO" dirty="0"/>
          </a:p>
          <a:p>
            <a:endParaRPr lang="nb-NO" dirty="0">
              <a:sym typeface="Wingdings" panose="05000000000000000000" pitchFamily="2" charset="2"/>
            </a:endParaRPr>
          </a:p>
          <a:p>
            <a:pPr marL="171450" indent="-171450">
              <a:buFont typeface="Arial" panose="020B0604020202020204" pitchFamily="34" charset="0"/>
              <a:buChar char="•"/>
            </a:pPr>
            <a:r>
              <a:rPr lang="nb-NO" b="1" dirty="0">
                <a:sym typeface="Wingdings" panose="05000000000000000000" pitchFamily="2" charset="2"/>
              </a:rPr>
              <a:t>Skanning:</a:t>
            </a:r>
          </a:p>
          <a:p>
            <a:pPr marL="171450" indent="-171450">
              <a:buFont typeface="Arial" panose="020B0604020202020204" pitchFamily="34" charset="0"/>
              <a:buChar char="•"/>
            </a:pPr>
            <a:r>
              <a:rPr lang="nb-NO" dirty="0">
                <a:sym typeface="Wingdings" panose="05000000000000000000" pitchFamily="2" charset="2"/>
              </a:rPr>
              <a:t>For dere som skal gjennomføre den andre tellingen maskinelt må dere huske på alt dere trenger til skanningen. </a:t>
            </a:r>
          </a:p>
          <a:p>
            <a:pPr marL="628650" lvl="1" indent="-171450">
              <a:buFont typeface="Arial" panose="020B0604020202020204" pitchFamily="34" charset="0"/>
              <a:buChar char="•"/>
            </a:pPr>
            <a:r>
              <a:rPr lang="nb-NO" dirty="0">
                <a:sym typeface="Wingdings" panose="05000000000000000000" pitchFamily="2" charset="2"/>
              </a:rPr>
              <a:t>Husk </a:t>
            </a:r>
            <a:r>
              <a:rPr lang="nb-NO" dirty="0" err="1">
                <a:sym typeface="Wingdings" panose="05000000000000000000" pitchFamily="2" charset="2"/>
              </a:rPr>
              <a:t>Buypasskort</a:t>
            </a:r>
            <a:r>
              <a:rPr lang="nb-NO" dirty="0">
                <a:sym typeface="Wingdings" panose="05000000000000000000" pitchFamily="2" charset="2"/>
              </a:rPr>
              <a:t> og ved behov gjør avrop </a:t>
            </a:r>
            <a:r>
              <a:rPr lang="nb-NO" dirty="0" err="1">
                <a:sym typeface="Wingdings" panose="05000000000000000000" pitchFamily="2" charset="2"/>
              </a:rPr>
              <a:t>skanningutstyr</a:t>
            </a:r>
            <a:r>
              <a:rPr lang="nb-NO" dirty="0">
                <a:sym typeface="Wingdings" panose="05000000000000000000" pitchFamily="2" charset="2"/>
              </a:rPr>
              <a:t>/tilleggsutstyr. </a:t>
            </a:r>
          </a:p>
          <a:p>
            <a:pPr marL="1085850" lvl="2" indent="-171450">
              <a:buFont typeface="Arial" panose="020B0604020202020204" pitchFamily="34" charset="0"/>
              <a:buChar char="•"/>
            </a:pPr>
            <a:r>
              <a:rPr lang="nb-NO" dirty="0">
                <a:sym typeface="Wingdings" panose="05000000000000000000" pitchFamily="2" charset="2"/>
              </a:rPr>
              <a:t>Valgdirektoratet har rammeavtale med to leverandører på </a:t>
            </a:r>
            <a:r>
              <a:rPr lang="nb-NO" dirty="0" err="1">
                <a:sym typeface="Wingdings" panose="05000000000000000000" pitchFamily="2" charset="2"/>
              </a:rPr>
              <a:t>skanningtjenester</a:t>
            </a:r>
            <a:r>
              <a:rPr lang="nb-NO" dirty="0">
                <a:sym typeface="Wingdings" panose="05000000000000000000" pitchFamily="2" charset="2"/>
              </a:rPr>
              <a:t>: </a:t>
            </a:r>
            <a:r>
              <a:rPr lang="nb-NO" dirty="0" err="1">
                <a:sym typeface="Wingdings" panose="05000000000000000000" pitchFamily="2" charset="2"/>
              </a:rPr>
              <a:t>Atea</a:t>
            </a:r>
            <a:r>
              <a:rPr lang="nb-NO" dirty="0">
                <a:sym typeface="Wingdings" panose="05000000000000000000" pitchFamily="2" charset="2"/>
              </a:rPr>
              <a:t> og </a:t>
            </a:r>
            <a:r>
              <a:rPr lang="nb-NO" dirty="0" err="1">
                <a:sym typeface="Wingdings" panose="05000000000000000000" pitchFamily="2" charset="2"/>
              </a:rPr>
              <a:t>Sikri</a:t>
            </a:r>
            <a:r>
              <a:rPr lang="nb-NO" dirty="0">
                <a:sym typeface="Wingdings" panose="05000000000000000000" pitchFamily="2" charset="2"/>
              </a:rPr>
              <a:t>. Hvis dere gjør avrop på avtalen, kan disse leverandørene levere et tilbud til dere. Avropet er ikke bindende og dere velgere selv om dere vil gå videre med leverandørene og inngå en avtale.</a:t>
            </a:r>
            <a:endParaRPr lang="nb-NO" dirty="0">
              <a:ea typeface="+mn-ea"/>
              <a:cs typeface="+mn-cs"/>
              <a:sym typeface="Wingdings" panose="05000000000000000000" pitchFamily="2" charset="2"/>
            </a:endParaRPr>
          </a:p>
          <a:p>
            <a:pPr marL="628650" lvl="1" indent="-171450">
              <a:buFont typeface="Arial" panose="020B0604020202020204" pitchFamily="34" charset="0"/>
              <a:buChar char="•"/>
            </a:pPr>
            <a:r>
              <a:rPr lang="nb-NO" dirty="0">
                <a:ea typeface="Calibri"/>
                <a:cs typeface="Calibri"/>
              </a:rPr>
              <a:t>Fristen for å gjøre avrop på avtalen er 1. mars. Skjema på VMP.</a:t>
            </a:r>
          </a:p>
          <a:p>
            <a:endParaRPr lang="nb-NO" dirty="0">
              <a:sym typeface="Wingdings" panose="05000000000000000000" pitchFamily="2" charset="2"/>
            </a:endParaRPr>
          </a:p>
          <a:p>
            <a:pPr marL="171450" indent="-171450">
              <a:buFont typeface="Arial" panose="020B0604020202020204" pitchFamily="34" charset="0"/>
              <a:buChar char="•"/>
            </a:pPr>
            <a:r>
              <a:rPr lang="nb-NO" b="1" dirty="0">
                <a:sym typeface="Wingdings" panose="05000000000000000000" pitchFamily="2" charset="2"/>
              </a:rPr>
              <a:t>Rekruttering av valgmedarbeidere</a:t>
            </a:r>
          </a:p>
          <a:p>
            <a:pPr marL="171450" indent="-171450">
              <a:buFont typeface="Arial" panose="020B0604020202020204" pitchFamily="34" charset="0"/>
              <a:buChar char="•"/>
            </a:pPr>
            <a:r>
              <a:rPr lang="nb-NO" dirty="0">
                <a:sym typeface="Wingdings" panose="05000000000000000000" pitchFamily="2" charset="2"/>
              </a:rPr>
              <a:t>Å rekruttere valgmedarbeidere er en stor jobb som må planlegges nøye. </a:t>
            </a:r>
          </a:p>
          <a:p>
            <a:pPr marL="171450" indent="-171450">
              <a:buFont typeface="Arial" panose="020B0604020202020204" pitchFamily="34" charset="0"/>
              <a:buChar char="•"/>
            </a:pPr>
            <a:r>
              <a:rPr lang="nb-NO" dirty="0">
                <a:sym typeface="Wingdings" panose="05000000000000000000" pitchFamily="2" charset="2"/>
              </a:rPr>
              <a:t>Viktig dere er tydelige på vilkårene man tilbyr valgmedarbeidere. Det vil i praksis si ansettelsesform, lønn osv. Forutsigbare arbeidsforhold øker sjansene for en vellykket valggjennomføring. </a:t>
            </a:r>
          </a:p>
          <a:p>
            <a:endParaRPr lang="nb-NO" dirty="0">
              <a:sym typeface="Wingdings" panose="05000000000000000000" pitchFamily="2" charset="2"/>
            </a:endParaRPr>
          </a:p>
          <a:p>
            <a:pPr marL="171450" indent="-171450">
              <a:buFont typeface="Arial" panose="020B0604020202020204" pitchFamily="34" charset="0"/>
              <a:buChar char="•"/>
            </a:pPr>
            <a:r>
              <a:rPr lang="nb-NO" b="1" dirty="0">
                <a:sym typeface="Wingdings" panose="05000000000000000000" pitchFamily="2" charset="2"/>
              </a:rPr>
              <a:t>Planlegge valglokaler</a:t>
            </a:r>
          </a:p>
          <a:p>
            <a:pPr marL="171450" indent="-171450">
              <a:buFont typeface="Arial" panose="020B0604020202020204" pitchFamily="34" charset="0"/>
              <a:buChar char="•"/>
            </a:pPr>
            <a:r>
              <a:rPr lang="nb-NO" dirty="0">
                <a:sym typeface="Wingdings" panose="05000000000000000000" pitchFamily="2" charset="2"/>
              </a:rPr>
              <a:t>Hovedfokuset når det gjelder valglokaler skal være universell utforming. Den nye valgforskriften har større fokus på universell utforming – ikke minst på at alle skal komme inn i valglokalet. </a:t>
            </a:r>
          </a:p>
          <a:p>
            <a:pPr marL="171450" indent="-171450">
              <a:buFont typeface="Arial" panose="020B0604020202020204" pitchFamily="34" charset="0"/>
              <a:buChar char="•"/>
            </a:pPr>
            <a:r>
              <a:rPr lang="nb-NO" dirty="0">
                <a:sym typeface="Wingdings" panose="05000000000000000000" pitchFamily="2" charset="2"/>
              </a:rPr>
              <a:t>Et viktig prinsipp at lokalet er tilgjengelig for alle, uavhengig av eventuelle utfordringer velgeren skulle ha.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5</a:t>
            </a:fld>
            <a:endParaRPr lang="nb-NO"/>
          </a:p>
        </p:txBody>
      </p:sp>
    </p:spTree>
    <p:extLst>
      <p:ext uri="{BB962C8B-B14F-4D97-AF65-F5344CB8AC3E}">
        <p14:creationId xmlns:p14="http://schemas.microsoft.com/office/powerpoint/2010/main" val="180717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Legge inn grunnlagsdata i EVA fra 2. januar. </a:t>
            </a:r>
          </a:p>
          <a:p>
            <a:pPr marL="628650" lvl="1" indent="-171450">
              <a:buFont typeface="Arial" panose="020B0604020202020204" pitchFamily="34" charset="0"/>
              <a:buChar char="•"/>
            </a:pPr>
            <a:r>
              <a:rPr lang="nb-NO" dirty="0"/>
              <a:t>Informasjon om valget i deres kommune. </a:t>
            </a:r>
          </a:p>
          <a:p>
            <a:pPr marL="628650" lvl="1" indent="-171450">
              <a:buFont typeface="Arial" panose="020B0604020202020204" pitchFamily="34" charset="0"/>
              <a:buChar char="•"/>
            </a:pPr>
            <a:r>
              <a:rPr lang="nb-NO" dirty="0"/>
              <a:t>Noe er annerledes i 2025 (som følge av ny valglov)</a:t>
            </a:r>
          </a:p>
          <a:p>
            <a:pPr marL="628650" lvl="1" indent="-171450">
              <a:buFont typeface="Arial" panose="020B0604020202020204" pitchFamily="34" charset="0"/>
              <a:buChar char="•"/>
            </a:pPr>
            <a:r>
              <a:rPr lang="nb-NO" dirty="0"/>
              <a:t>Stemmekretser – frist 31. mars </a:t>
            </a:r>
          </a:p>
          <a:p>
            <a:pPr marL="628650" lvl="1" indent="-171450">
              <a:buFont typeface="Arial" panose="020B0604020202020204" pitchFamily="34" charset="0"/>
              <a:buChar char="•"/>
            </a:pPr>
            <a:r>
              <a:rPr lang="nb-NO" dirty="0"/>
              <a:t>Forhåndsstemmelokaler – first 31. mars</a:t>
            </a:r>
          </a:p>
          <a:p>
            <a:pPr marL="628650" lvl="1" indent="-171450">
              <a:buFont typeface="Arial" panose="020B0604020202020204" pitchFamily="34" charset="0"/>
              <a:buChar char="•"/>
            </a:pPr>
            <a:r>
              <a:rPr lang="nb-NO" dirty="0"/>
              <a:t>Alle skal telle lokalt fordelt på krets (kun godkjennes i grunnlagsdata) </a:t>
            </a:r>
          </a:p>
          <a:p>
            <a:pPr marL="628650" lvl="1" indent="-171450">
              <a:buFont typeface="Arial" panose="020B0604020202020204" pitchFamily="34" charset="0"/>
              <a:buChar char="•"/>
            </a:pPr>
            <a:r>
              <a:rPr lang="nb-NO" dirty="0"/>
              <a:t>Ikke lenger valgkort som har funksjon i valglokalet</a:t>
            </a:r>
          </a:p>
          <a:p>
            <a:pPr marL="0" indent="0">
              <a:buFontTx/>
              <a:buNone/>
            </a:pPr>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6</a:t>
            </a:fld>
            <a:endParaRPr lang="nb-NO"/>
          </a:p>
        </p:txBody>
      </p:sp>
    </p:spTree>
    <p:extLst>
      <p:ext uri="{BB962C8B-B14F-4D97-AF65-F5344CB8AC3E}">
        <p14:creationId xmlns:p14="http://schemas.microsoft.com/office/powerpoint/2010/main" val="116108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Forhåndsstemmeperioden består av to deler – tidligstemming og forhåndsstemming. Tidligstemming vil i 2025 foregå fra 1. juli – 8. august. </a:t>
            </a:r>
          </a:p>
          <a:p>
            <a:pPr marL="171450" indent="-171450">
              <a:buFont typeface="Arial" panose="020B0604020202020204" pitchFamily="34" charset="0"/>
              <a:buChar char="•"/>
            </a:pPr>
            <a:r>
              <a:rPr lang="nb-NO" dirty="0"/>
              <a:t>Mandag 11. august begynner forhåndsstemmingen og varer til 5. september. Som vanlig faller valgdagen på den andre mandagen i september – 8. september. Det kan også holdes valgdag 7. september, dersom dere ønsker.    </a:t>
            </a:r>
          </a:p>
          <a:p>
            <a:pPr marL="171450" indent="-171450">
              <a:buFont typeface="Arial" panose="020B0604020202020204" pitchFamily="34" charset="0"/>
              <a:buChar char="•"/>
            </a:pPr>
            <a:r>
              <a:rPr lang="nb-NO" dirty="0"/>
              <a:t>Parallelt med forhåndsstemmeperioden foregår også utenriksstemmingen, men den avsluttes helgen før – 29. august. En endring i den nye valgloven er at utenriksstemming og stemming på Svalbard og Jan Mayen er identisk. </a:t>
            </a:r>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7</a:t>
            </a:fld>
            <a:endParaRPr lang="nb-NO"/>
          </a:p>
        </p:txBody>
      </p:sp>
    </p:spTree>
    <p:extLst>
      <p:ext uri="{BB962C8B-B14F-4D97-AF65-F5344CB8AC3E}">
        <p14:creationId xmlns:p14="http://schemas.microsoft.com/office/powerpoint/2010/main" val="1912585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Tidligstemming er et tilbud for de som ikke har mulighet til å stemme i forhåndsstemmeperioden eller på valgdagen. Velgerne må ikke dokumentere at de ikke har mulighet til å stemme senere, så i praksis er tidligstemmingen åpen for alle. </a:t>
            </a:r>
          </a:p>
          <a:p>
            <a:pPr marL="171450" indent="-171450">
              <a:buFont typeface="Arial" panose="020B0604020202020204" pitchFamily="34" charset="0"/>
              <a:buChar char="•"/>
            </a:pPr>
            <a:r>
              <a:rPr lang="nb-NO" dirty="0"/>
              <a:t>Vi ønsker å vektlegge tre aspekter som er særegent med tidligstemmingen:</a:t>
            </a:r>
          </a:p>
          <a:p>
            <a:pPr marL="228600" indent="-228600">
              <a:buAutoNum type="arabicPeriod"/>
            </a:pPr>
            <a:r>
              <a:rPr lang="nb-NO" dirty="0"/>
              <a:t>Dere må vurdere om dere skal bruke et eget lokale til dette. Det er ikke noe krav om det i loven, men det kan være hensiktsmessig. Uansett trenger dere ikke full valglokale rigg. Det er også mulig å f.eks. ta imot velgers stemme på servicetorget i kommunen. Vurder om dere ønsker å ha spesifiserte åpningstider for tidligstemmingen. Uavhengig av om dere velger det stiller loven krav om at dere skal legge til rette for stemmingen – også utenfor åpningstid. </a:t>
            </a:r>
          </a:p>
          <a:p>
            <a:pPr marL="228600" indent="-228600">
              <a:buAutoNum type="arabicPeriod"/>
            </a:pPr>
            <a:r>
              <a:rPr lang="nb-NO" dirty="0"/>
              <a:t>alle stemmer i tidligstemmingen skal tas imot i konvolutt. Dere må ha klart materiell og lagre det på et egnet sted. Urne kan brukes, men ingen velgere skal legge stemmeseddelen rett i urnen siden det ikke er mulig å krysse de av i manntallet. Rundt 10. juli blir manntallet tilgjengelig og dere kan da begynne å registrere og prøve stemmene i konvolutt. Vi anbefaler at dere gjør det kontinuerlig i tidligstemmeperioden. </a:t>
            </a:r>
          </a:p>
          <a:p>
            <a:pPr marL="228600" indent="-228600">
              <a:buAutoNum type="arabicPeriod"/>
            </a:pPr>
            <a:r>
              <a:rPr lang="nb-NO" dirty="0"/>
              <a:t>Det er kun krav om én stemmemottaker under tidligstemmingen. Vi anbefaler selvfølgelig at dere er to for å unngå feil, men det er ikke et krav i loven. Husk, når dere skal registrere og prøve stemmene i EVA må dere være to. </a:t>
            </a:r>
          </a:p>
          <a:p>
            <a:pPr marL="171450" indent="-171450">
              <a:buFont typeface="Arial" panose="020B0604020202020204" pitchFamily="34" charset="0"/>
              <a:buChar char="•"/>
            </a:pPr>
            <a:r>
              <a:rPr lang="nb-NO" dirty="0"/>
              <a:t>Selv om det ikke nødvendigvis mottas mange stemmer i denne perioden, er det likevel viktig at dere husker å kunngjøre for innbyggerne at de har muligheten til å stemme i denne perioden. </a:t>
            </a:r>
          </a:p>
          <a:p>
            <a:pPr marL="171450" indent="-171450">
              <a:buFont typeface="Arial" panose="020B0604020202020204" pitchFamily="34" charset="0"/>
              <a:buChar char="•"/>
            </a:pPr>
            <a:r>
              <a:rPr lang="nb-NO" dirty="0"/>
              <a:t>Gjør det enkelt for velgerne å kontakte kommunen dersom de ønsker å tidligstemme.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8</a:t>
            </a:fld>
            <a:endParaRPr lang="nb-NO"/>
          </a:p>
        </p:txBody>
      </p:sp>
    </p:spTree>
    <p:extLst>
      <p:ext uri="{BB962C8B-B14F-4D97-AF65-F5344CB8AC3E}">
        <p14:creationId xmlns:p14="http://schemas.microsoft.com/office/powerpoint/2010/main" val="94859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Utenriksstasjonene har ansvar for stemmemottaket (eller privatpersonene selv som benytter seg av muligheten til å brevstemme)</a:t>
            </a:r>
          </a:p>
          <a:p>
            <a:pPr marL="171450" indent="-171450">
              <a:buFont typeface="Arial" panose="020B0604020202020204" pitchFamily="34" charset="0"/>
              <a:buChar char="•"/>
            </a:pPr>
            <a:r>
              <a:rPr lang="nb-NO" dirty="0"/>
              <a:t>Deres oppgave er kun å motta, registrere og prøve stemmene dere mottar fra utlandet. Veiledningsfilm er tilgjengelig på VMP hvis dere ønsker en gjennomgang av prøving av stemmegivninger. </a:t>
            </a:r>
          </a:p>
          <a:p>
            <a:pPr marL="228600" indent="-228600">
              <a:buAutoNum type="arabicPeriod"/>
            </a:pPr>
            <a:r>
              <a:rPr lang="nb-NO" dirty="0"/>
              <a:t>Utenriksstasjonene stempler IKKE stemmesedlene, så det MÅ dere gjøre. Derfor er det viktig med gode rutiner for å behandle utenriksstemmer. I artikkelen på VMP om utenriksstemming har vi laget et </a:t>
            </a:r>
            <a:r>
              <a:rPr lang="nb-NO" dirty="0">
                <a:solidFill>
                  <a:srgbClr val="FF0000"/>
                </a:solidFill>
              </a:rPr>
              <a:t>forslag til hvordan utenriksstemmene kan behandles. Minner igjen om at de først kan registreres korrekt i EVA fra 10. august. </a:t>
            </a:r>
          </a:p>
          <a:p>
            <a:pPr marL="228600" indent="-228600">
              <a:buAutoNum type="arabicPeriod"/>
            </a:pPr>
            <a:r>
              <a:rPr lang="nb-NO" dirty="0">
                <a:solidFill>
                  <a:srgbClr val="FF0000"/>
                </a:solidFill>
              </a:rPr>
              <a:t>Den viktigste endringen er at man ikke lenger eksplisitt må legge ved en søknad om å bli innført i manntallet når man har bodd utenfor Norge i mer enn 10 år – det at man har stemt fungerer som en søknad.  </a:t>
            </a:r>
          </a:p>
          <a:p>
            <a:pPr marL="228600" indent="-228600">
              <a:buAutoNum type="arabicPeriod"/>
            </a:pPr>
            <a:r>
              <a:rPr lang="nb-NO" dirty="0">
                <a:solidFill>
                  <a:srgbClr val="FF0000"/>
                </a:solidFill>
              </a:rPr>
              <a:t>Brevstemmer skal registreres og prøves til slutt. Hvis dere mottar brevstemmer skal dere altså vente til slutt med å registrere og prøve disse stemmene. Husk også at brevstemmene må være sendt fra utlandet for at de skal godkjennes.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ADB48-637A-6744-80CE-C8EC65DA6BC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6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3028143"/>
            <a:ext cx="11257722" cy="1921544"/>
          </a:xfrm>
          <a:solidFill>
            <a:schemeClr val="bg1">
              <a:lumMod val="95000"/>
            </a:schemeClr>
          </a:solidFill>
        </p:spPr>
        <p:txBody>
          <a:bodyPr wrap="square" lIns="360000" tIns="720000" rIns="360000" bIns="360000" anchor="b">
            <a:spAutoFit/>
          </a:bodyPr>
          <a:lstStyle>
            <a:lvl1pPr algn="l">
              <a:defRPr sz="60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120850E4-18A6-B64F-B35C-195985DEA9F2}"/>
              </a:ext>
            </a:extLst>
          </p:cNvPr>
          <p:cNvSpPr>
            <a:spLocks noGrp="1"/>
          </p:cNvSpPr>
          <p:nvPr>
            <p:ph type="subTitle" idx="1"/>
          </p:nvPr>
        </p:nvSpPr>
        <p:spPr>
          <a:xfrm>
            <a:off x="467139" y="4949687"/>
            <a:ext cx="11257722" cy="1711228"/>
          </a:xfrm>
          <a:solidFill>
            <a:schemeClr val="bg1">
              <a:lumMod val="95000"/>
            </a:schemeClr>
          </a:solidFill>
        </p:spPr>
        <p:txBody>
          <a:bodyPr lIns="360000" tIns="0" rIns="360000" bIns="36000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F3E02ABA-E3F1-994B-9CDC-C035E2122860}" type="datetime1">
              <a:rPr lang="nb-NO" smtClean="0"/>
              <a:t>10.03.2025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Hvordan gjennomføre valg</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12" name="Grafikk 7">
            <a:extLst>
              <a:ext uri="{FF2B5EF4-FFF2-40B4-BE49-F238E27FC236}">
                <a16:creationId xmlns:a16="http://schemas.microsoft.com/office/drawing/2014/main" id="{6933E670-45C5-4F19-8EAB-2C5F4D0FAE1F}"/>
              </a:ext>
            </a:extLst>
          </p:cNvPr>
          <p:cNvPicPr>
            <a:picLocks noChangeAspect="1"/>
          </p:cNvPicPr>
          <p:nvPr userDrawn="1"/>
        </p:nvPicPr>
        <p:blipFill>
          <a:blip r:embed="rId2"/>
          <a:stretch>
            <a:fillRect/>
          </a:stretch>
        </p:blipFill>
        <p:spPr>
          <a:xfrm>
            <a:off x="467138" y="693404"/>
            <a:ext cx="3764203" cy="737831"/>
          </a:xfrm>
          <a:prstGeom prst="rect">
            <a:avLst/>
          </a:prstGeom>
        </p:spPr>
      </p:pic>
      <p:sp>
        <p:nvSpPr>
          <p:cNvPr id="13" name="Rektangel 7">
            <a:extLst>
              <a:ext uri="{FF2B5EF4-FFF2-40B4-BE49-F238E27FC236}">
                <a16:creationId xmlns:a16="http://schemas.microsoft.com/office/drawing/2014/main" id="{C183AFC8-5BB4-4697-A185-E4973638D221}"/>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1783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96ED63-9B53-F648-8DC3-DCACFFC6D478}"/>
              </a:ext>
            </a:extLst>
          </p:cNvPr>
          <p:cNvSpPr/>
          <p:nvPr/>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2EFB0C39-1654-7B48-8029-FB04E0E768B1}"/>
              </a:ext>
            </a:extLst>
          </p:cNvPr>
          <p:cNvSpPr/>
          <p:nvPr userDrawn="1"/>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0304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44E5AC-228B-BF42-A8AC-75297D1F5496}"/>
              </a:ext>
            </a:extLst>
          </p:cNvPr>
          <p:cNvSpPr>
            <a:spLocks noGrp="1"/>
          </p:cNvSpPr>
          <p:nvPr>
            <p:ph type="title"/>
          </p:nvPr>
        </p:nvSpPr>
        <p:spPr>
          <a:xfrm>
            <a:off x="467140" y="987426"/>
            <a:ext cx="4304886" cy="1069974"/>
          </a:xfrm>
        </p:spPr>
        <p:txBody>
          <a:bodyPr anchor="b"/>
          <a:lstStyle>
            <a:lvl1pPr>
              <a:defRPr sz="3200"/>
            </a:lvl1pPr>
          </a:lstStyle>
          <a:p>
            <a:r>
              <a:rPr lang="nb-NO"/>
              <a:t>Klikk for å redigere tittelstil</a:t>
            </a:r>
          </a:p>
        </p:txBody>
      </p:sp>
      <p:sp>
        <p:nvSpPr>
          <p:cNvPr id="5" name="Plassholder for dato 4">
            <a:extLst>
              <a:ext uri="{FF2B5EF4-FFF2-40B4-BE49-F238E27FC236}">
                <a16:creationId xmlns:a16="http://schemas.microsoft.com/office/drawing/2014/main" id="{D63053F0-4530-C74B-B2BA-5E56043839DA}"/>
              </a:ext>
            </a:extLst>
          </p:cNvPr>
          <p:cNvSpPr>
            <a:spLocks noGrp="1"/>
          </p:cNvSpPr>
          <p:nvPr>
            <p:ph type="dt" sz="half" idx="10"/>
          </p:nvPr>
        </p:nvSpPr>
        <p:spPr/>
        <p:txBody>
          <a:bodyPr/>
          <a:lstStyle/>
          <a:p>
            <a:fld id="{FBD18688-FCCB-B247-8221-D4A5598F836F}" type="datetime1">
              <a:rPr lang="nb-NO" smtClean="0"/>
              <a:t>10.03.2025</a:t>
            </a:fld>
            <a:endParaRPr lang="nb-NO"/>
          </a:p>
        </p:txBody>
      </p:sp>
      <p:sp>
        <p:nvSpPr>
          <p:cNvPr id="6" name="Plassholder for bunntekst 5">
            <a:extLst>
              <a:ext uri="{FF2B5EF4-FFF2-40B4-BE49-F238E27FC236}">
                <a16:creationId xmlns:a16="http://schemas.microsoft.com/office/drawing/2014/main" id="{B62C2428-28F7-F340-BCB9-26AA49890C76}"/>
              </a:ext>
            </a:extLst>
          </p:cNvPr>
          <p:cNvSpPr>
            <a:spLocks noGrp="1"/>
          </p:cNvSpPr>
          <p:nvPr>
            <p:ph type="ftr" sz="quarter" idx="11"/>
          </p:nvPr>
        </p:nvSpPr>
        <p:spPr/>
        <p:txBody>
          <a:bodyPr/>
          <a:lstStyle/>
          <a:p>
            <a:r>
              <a:rPr lang="nb-NO"/>
              <a:t>Hvordan gjennomføre valg</a:t>
            </a:r>
          </a:p>
        </p:txBody>
      </p:sp>
      <p:sp>
        <p:nvSpPr>
          <p:cNvPr id="7" name="Plassholder for lysbildenummer 6">
            <a:extLst>
              <a:ext uri="{FF2B5EF4-FFF2-40B4-BE49-F238E27FC236}">
                <a16:creationId xmlns:a16="http://schemas.microsoft.com/office/drawing/2014/main" id="{BE5CB07A-A018-5849-ADE8-DC7E4CFF372B}"/>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0DD39726-7E22-48CC-81DD-CAB5D580C282}"/>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
        <p:nvSpPr>
          <p:cNvPr id="8" name="Content Placeholder 7">
            <a:extLst>
              <a:ext uri="{FF2B5EF4-FFF2-40B4-BE49-F238E27FC236}">
                <a16:creationId xmlns:a16="http://schemas.microsoft.com/office/drawing/2014/main" id="{94D25CB5-5D2F-4086-AB0A-85B700ABD863}"/>
              </a:ext>
            </a:extLst>
          </p:cNvPr>
          <p:cNvSpPr>
            <a:spLocks noGrp="1"/>
          </p:cNvSpPr>
          <p:nvPr>
            <p:ph sz="quarter" idx="14"/>
          </p:nvPr>
        </p:nvSpPr>
        <p:spPr>
          <a:xfrm>
            <a:off x="5183188" y="987426"/>
            <a:ext cx="6541673" cy="461161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Tree>
    <p:extLst>
      <p:ext uri="{BB962C8B-B14F-4D97-AF65-F5344CB8AC3E}">
        <p14:creationId xmlns:p14="http://schemas.microsoft.com/office/powerpoint/2010/main" val="1473891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8A2A82-40C2-6D4E-A651-D47F5368BC6D}"/>
              </a:ext>
            </a:extLst>
          </p:cNvPr>
          <p:cNvSpPr>
            <a:spLocks noGrp="1"/>
          </p:cNvSpPr>
          <p:nvPr>
            <p:ph type="title"/>
          </p:nvPr>
        </p:nvSpPr>
        <p:spPr>
          <a:xfrm>
            <a:off x="467140" y="987424"/>
            <a:ext cx="4304886" cy="1069975"/>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BD2CFE-79A5-1B46-86FF-5E131691BADD}"/>
              </a:ext>
            </a:extLst>
          </p:cNvPr>
          <p:cNvSpPr>
            <a:spLocks noGrp="1"/>
          </p:cNvSpPr>
          <p:nvPr>
            <p:ph type="pic" idx="1"/>
          </p:nvPr>
        </p:nvSpPr>
        <p:spPr>
          <a:xfrm>
            <a:off x="5183187" y="987425"/>
            <a:ext cx="6541673" cy="462487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D78ED750-0ED1-0B48-87F3-DF4055DF00C8}"/>
              </a:ext>
            </a:extLst>
          </p:cNvPr>
          <p:cNvSpPr>
            <a:spLocks noGrp="1"/>
          </p:cNvSpPr>
          <p:nvPr>
            <p:ph type="dt" sz="half" idx="10"/>
          </p:nvPr>
        </p:nvSpPr>
        <p:spPr/>
        <p:txBody>
          <a:bodyPr/>
          <a:lstStyle/>
          <a:p>
            <a:fld id="{9B825F9A-9E3C-624B-98F3-DFB4BBFC3BC4}" type="datetime1">
              <a:rPr lang="nb-NO" smtClean="0"/>
              <a:t>10.03.2025</a:t>
            </a:fld>
            <a:endParaRPr lang="nb-NO"/>
          </a:p>
        </p:txBody>
      </p:sp>
      <p:sp>
        <p:nvSpPr>
          <p:cNvPr id="6" name="Plassholder for bunntekst 5">
            <a:extLst>
              <a:ext uri="{FF2B5EF4-FFF2-40B4-BE49-F238E27FC236}">
                <a16:creationId xmlns:a16="http://schemas.microsoft.com/office/drawing/2014/main" id="{D9AB28C3-0B9A-BF45-923E-23ECE074C288}"/>
              </a:ext>
            </a:extLst>
          </p:cNvPr>
          <p:cNvSpPr>
            <a:spLocks noGrp="1"/>
          </p:cNvSpPr>
          <p:nvPr>
            <p:ph type="ftr" sz="quarter" idx="11"/>
          </p:nvPr>
        </p:nvSpPr>
        <p:spPr/>
        <p:txBody>
          <a:bodyPr/>
          <a:lstStyle/>
          <a:p>
            <a:r>
              <a:rPr lang="nb-NO"/>
              <a:t>Hvordan gjennomføre valg</a:t>
            </a:r>
          </a:p>
        </p:txBody>
      </p:sp>
      <p:sp>
        <p:nvSpPr>
          <p:cNvPr id="7" name="Plassholder for lysbildenummer 6">
            <a:extLst>
              <a:ext uri="{FF2B5EF4-FFF2-40B4-BE49-F238E27FC236}">
                <a16:creationId xmlns:a16="http://schemas.microsoft.com/office/drawing/2014/main" id="{88F5E91F-F238-EC4C-9D38-2420CF40DFB1}"/>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9626E419-9A60-40DA-8429-82162B63B1E5}"/>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Tree>
    <p:extLst>
      <p:ext uri="{BB962C8B-B14F-4D97-AF65-F5344CB8AC3E}">
        <p14:creationId xmlns:p14="http://schemas.microsoft.com/office/powerpoint/2010/main" val="4063696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p:nvPicPr>
        <p:blipFill>
          <a:blip r:embed="rId2"/>
          <a:stretch>
            <a:fillRect/>
          </a:stretch>
        </p:blipFill>
        <p:spPr>
          <a:xfrm>
            <a:off x="3276815" y="2294466"/>
            <a:ext cx="5638370" cy="1110827"/>
          </a:xfrm>
          <a:prstGeom prst="rect">
            <a:avLst/>
          </a:prstGeom>
        </p:spPr>
      </p:pic>
      <p:sp>
        <p:nvSpPr>
          <p:cNvPr id="8" name="Rektangel 7">
            <a:extLst>
              <a:ext uri="{FF2B5EF4-FFF2-40B4-BE49-F238E27FC236}">
                <a16:creationId xmlns:a16="http://schemas.microsoft.com/office/drawing/2014/main" id="{EC916C1B-49F9-D546-B950-E0AD88ABFDC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6">
            <a:extLst>
              <a:ext uri="{FF2B5EF4-FFF2-40B4-BE49-F238E27FC236}">
                <a16:creationId xmlns:a16="http://schemas.microsoft.com/office/drawing/2014/main" id="{1284DE19-A9FC-AB4E-A6DF-13013C07C77D}"/>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2746701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2" name="Date Placeholder 1">
            <a:extLst>
              <a:ext uri="{FF2B5EF4-FFF2-40B4-BE49-F238E27FC236}">
                <a16:creationId xmlns:a16="http://schemas.microsoft.com/office/drawing/2014/main" id="{2BD94BFA-FB23-42B3-A43F-C8763914016C}"/>
              </a:ext>
            </a:extLst>
          </p:cNvPr>
          <p:cNvSpPr>
            <a:spLocks noGrp="1"/>
          </p:cNvSpPr>
          <p:nvPr>
            <p:ph type="dt" sz="half" idx="10"/>
          </p:nvPr>
        </p:nvSpPr>
        <p:spPr/>
        <p:txBody>
          <a:bodyPr/>
          <a:lstStyle/>
          <a:p>
            <a:fld id="{DF83A950-9B27-0147-8959-78A35DD066F6}" type="datetime1">
              <a:rPr lang="nb-NO" smtClean="0"/>
              <a:pPr/>
              <a:t>10.03.2025</a:t>
            </a:fld>
            <a:endParaRPr lang="nb-NO" dirty="0"/>
          </a:p>
        </p:txBody>
      </p:sp>
      <p:sp>
        <p:nvSpPr>
          <p:cNvPr id="4" name="Footer Placeholder 3">
            <a:extLst>
              <a:ext uri="{FF2B5EF4-FFF2-40B4-BE49-F238E27FC236}">
                <a16:creationId xmlns:a16="http://schemas.microsoft.com/office/drawing/2014/main" id="{BC9DDA55-CC87-4C5C-90EB-0F42E274B5D0}"/>
              </a:ext>
            </a:extLst>
          </p:cNvPr>
          <p:cNvSpPr>
            <a:spLocks noGrp="1"/>
          </p:cNvSpPr>
          <p:nvPr>
            <p:ph type="ftr" sz="quarter" idx="11"/>
          </p:nvPr>
        </p:nvSpPr>
        <p:spPr/>
        <p:txBody>
          <a:bodyPr/>
          <a:lstStyle/>
          <a:p>
            <a:r>
              <a:rPr lang="nb-NO"/>
              <a:t>Hvordan gjennomføre valg</a:t>
            </a:r>
            <a:endParaRPr lang="nb-NO" dirty="0"/>
          </a:p>
        </p:txBody>
      </p:sp>
      <p:sp>
        <p:nvSpPr>
          <p:cNvPr id="6" name="Slide Number Placeholder 5">
            <a:extLst>
              <a:ext uri="{FF2B5EF4-FFF2-40B4-BE49-F238E27FC236}">
                <a16:creationId xmlns:a16="http://schemas.microsoft.com/office/drawing/2014/main" id="{77B8A7AE-F710-47C9-BEC6-CFB22BE03482}"/>
              </a:ext>
            </a:extLst>
          </p:cNvPr>
          <p:cNvSpPr>
            <a:spLocks noGrp="1"/>
          </p:cNvSpPr>
          <p:nvPr>
            <p:ph type="sldNum" sz="quarter" idx="12"/>
          </p:nvPr>
        </p:nvSpPr>
        <p:spPr/>
        <p:txBody>
          <a:bodyPr/>
          <a:lstStyle/>
          <a:p>
            <a:fld id="{1B848CFE-08FE-654C-8A49-98896CE6F7B5}" type="slidenum">
              <a:rPr lang="nb-NO" smtClean="0"/>
              <a:pPr/>
              <a:t>‹#›</a:t>
            </a:fld>
            <a:endParaRPr lang="nb-NO" dirty="0"/>
          </a:p>
        </p:txBody>
      </p:sp>
      <p:sp>
        <p:nvSpPr>
          <p:cNvPr id="12" name="Content Placeholder 11">
            <a:extLst>
              <a:ext uri="{FF2B5EF4-FFF2-40B4-BE49-F238E27FC236}">
                <a16:creationId xmlns:a16="http://schemas.microsoft.com/office/drawing/2014/main" id="{C550F5D4-3D6F-4FE7-B4D9-DC9A0FF38896}"/>
              </a:ext>
            </a:extLst>
          </p:cNvPr>
          <p:cNvSpPr>
            <a:spLocks noGrp="1"/>
          </p:cNvSpPr>
          <p:nvPr>
            <p:ph sz="quarter" idx="13"/>
          </p:nvPr>
        </p:nvSpPr>
        <p:spPr>
          <a:xfrm>
            <a:off x="467139" y="2196887"/>
            <a:ext cx="11257722" cy="3789791"/>
          </a:xfrm>
          <a:prstGeom prst="rect">
            <a:avLst/>
          </a:prstGeom>
        </p:spPr>
        <p:txBody>
          <a:bodyPr lIns="91440" tIns="45720" rIns="91440" bIns="45720"/>
          <a:lstStyle/>
          <a:p>
            <a:pPr lvl="0"/>
            <a:r>
              <a:rPr lang="nb-NO"/>
              <a:t>Klikk for å redigere tekststiler i malen</a:t>
            </a:r>
          </a:p>
        </p:txBody>
      </p:sp>
    </p:spTree>
    <p:extLst>
      <p:ext uri="{BB962C8B-B14F-4D97-AF65-F5344CB8AC3E}">
        <p14:creationId xmlns:p14="http://schemas.microsoft.com/office/powerpoint/2010/main" val="1830248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F3E02ABA-E3F1-994B-9CDC-C035E2122860}" type="datetime1">
              <a:rPr lang="nb-NO" smtClean="0"/>
              <a:t>10.03.2025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Hvordan gjennomføre valg</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Text Placeholder 2">
            <a:extLst>
              <a:ext uri="{FF2B5EF4-FFF2-40B4-BE49-F238E27FC236}">
                <a16:creationId xmlns:a16="http://schemas.microsoft.com/office/drawing/2014/main" id="{A33CB00A-8820-4CA8-9F75-8C59FD05CFB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350074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F3E02ABA-E3F1-994B-9CDC-C035E2122860}" type="datetime1">
              <a:rPr lang="nb-NO" smtClean="0"/>
              <a:pPr/>
              <a:t>10.03.2025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dirty="0"/>
              <a:t>Hvordan gjennomføre valg</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8" name="Grafikk 7">
            <a:extLst>
              <a:ext uri="{FF2B5EF4-FFF2-40B4-BE49-F238E27FC236}">
                <a16:creationId xmlns:a16="http://schemas.microsoft.com/office/drawing/2014/main" id="{57D22FE3-53CC-5B45-AFC0-878FCD4319F4}"/>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1375585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
</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399115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80651D-1454-1AEA-2DB8-7CF13DE4D8B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E5B5D72-0C05-5C38-C2F9-B0BD384D35F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30E255C-BF18-F391-62A5-EDD454466F42}"/>
              </a:ext>
            </a:extLst>
          </p:cNvPr>
          <p:cNvSpPr>
            <a:spLocks noGrp="1"/>
          </p:cNvSpPr>
          <p:nvPr>
            <p:ph type="dt" sz="half" idx="10"/>
          </p:nvPr>
        </p:nvSpPr>
        <p:spPr/>
        <p:txBody>
          <a:bodyPr/>
          <a:lstStyle/>
          <a:p>
            <a:fld id="{D55AC566-A6B1-4BB7-B3AD-4FC038DA6C4E}" type="datetimeFigureOut">
              <a:rPr lang="nb-NO" smtClean="0"/>
              <a:t>10.03.2025</a:t>
            </a:fld>
            <a:endParaRPr lang="nb-NO"/>
          </a:p>
        </p:txBody>
      </p:sp>
      <p:sp>
        <p:nvSpPr>
          <p:cNvPr id="5" name="Plassholder for bunntekst 4">
            <a:extLst>
              <a:ext uri="{FF2B5EF4-FFF2-40B4-BE49-F238E27FC236}">
                <a16:creationId xmlns:a16="http://schemas.microsoft.com/office/drawing/2014/main" id="{23481B44-DF80-8F02-427B-FE0C6FC918B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0CC7439-87FC-66A2-DC2A-2D8AFABD3115}"/>
              </a:ext>
            </a:extLst>
          </p:cNvPr>
          <p:cNvSpPr>
            <a:spLocks noGrp="1"/>
          </p:cNvSpPr>
          <p:nvPr>
            <p:ph type="sldNum" sz="quarter" idx="12"/>
          </p:nvPr>
        </p:nvSpPr>
        <p:spPr/>
        <p:txBody>
          <a:bodyPr/>
          <a:lstStyle/>
          <a:p>
            <a:fld id="{2BBFD180-4619-495F-9010-8F17B8B7A0AD}" type="slidenum">
              <a:rPr lang="nb-NO" smtClean="0"/>
              <a:t>‹#›</a:t>
            </a:fld>
            <a:endParaRPr lang="nb-NO"/>
          </a:p>
        </p:txBody>
      </p:sp>
    </p:spTree>
    <p:extLst>
      <p:ext uri="{BB962C8B-B14F-4D97-AF65-F5344CB8AC3E}">
        <p14:creationId xmlns:p14="http://schemas.microsoft.com/office/powerpoint/2010/main" val="2374558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3028143"/>
            <a:ext cx="11257722" cy="1921544"/>
          </a:xfrm>
          <a:solidFill>
            <a:schemeClr val="bg1">
              <a:lumMod val="95000"/>
            </a:schemeClr>
          </a:solidFill>
        </p:spPr>
        <p:txBody>
          <a:bodyPr wrap="square" lIns="360000" tIns="720000" rIns="360000" bIns="360000" anchor="b">
            <a:spAutoFit/>
          </a:bodyPr>
          <a:lstStyle>
            <a:lvl1pPr algn="l">
              <a:defRPr sz="60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120850E4-18A6-B64F-B35C-195985DEA9F2}"/>
              </a:ext>
            </a:extLst>
          </p:cNvPr>
          <p:cNvSpPr>
            <a:spLocks noGrp="1"/>
          </p:cNvSpPr>
          <p:nvPr>
            <p:ph type="subTitle" idx="1"/>
          </p:nvPr>
        </p:nvSpPr>
        <p:spPr>
          <a:xfrm>
            <a:off x="467139" y="4949687"/>
            <a:ext cx="11257722" cy="1711228"/>
          </a:xfrm>
          <a:solidFill>
            <a:schemeClr val="bg1">
              <a:lumMod val="95000"/>
            </a:schemeClr>
          </a:solidFill>
        </p:spPr>
        <p:txBody>
          <a:bodyPr lIns="360000" tIns="0" rIns="360000" bIns="36000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DDCF4DFA-F468-4D38-A755-AD4DBF81C148}" type="datetime1">
              <a:rPr lang="nb-NO" smtClean="0"/>
              <a:t>10.03.2025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2023</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12" name="Grafikk 7">
            <a:extLst>
              <a:ext uri="{FF2B5EF4-FFF2-40B4-BE49-F238E27FC236}">
                <a16:creationId xmlns:a16="http://schemas.microsoft.com/office/drawing/2014/main" id="{6933E670-45C5-4F19-8EAB-2C5F4D0FAE1F}"/>
              </a:ext>
            </a:extLst>
          </p:cNvPr>
          <p:cNvPicPr>
            <a:picLocks noChangeAspect="1"/>
          </p:cNvPicPr>
          <p:nvPr userDrawn="1"/>
        </p:nvPicPr>
        <p:blipFill>
          <a:blip r:embed="rId2"/>
          <a:stretch>
            <a:fillRect/>
          </a:stretch>
        </p:blipFill>
        <p:spPr>
          <a:xfrm>
            <a:off x="467138" y="693404"/>
            <a:ext cx="3764203" cy="737831"/>
          </a:xfrm>
          <a:prstGeom prst="rect">
            <a:avLst/>
          </a:prstGeom>
        </p:spPr>
      </p:pic>
      <p:sp>
        <p:nvSpPr>
          <p:cNvPr id="13" name="Rektangel 7">
            <a:extLst>
              <a:ext uri="{FF2B5EF4-FFF2-40B4-BE49-F238E27FC236}">
                <a16:creationId xmlns:a16="http://schemas.microsoft.com/office/drawing/2014/main" id="{C183AFC8-5BB4-4697-A185-E4973638D221}"/>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2079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4" name="Content Placeholder 3">
            <a:extLst>
              <a:ext uri="{FF2B5EF4-FFF2-40B4-BE49-F238E27FC236}">
                <a16:creationId xmlns:a16="http://schemas.microsoft.com/office/drawing/2014/main" id="{7C2D2A85-636A-4B56-827C-2143CF3FC576}"/>
              </a:ext>
            </a:extLst>
          </p:cNvPr>
          <p:cNvSpPr>
            <a:spLocks noGrp="1"/>
          </p:cNvSpPr>
          <p:nvPr>
            <p:ph sz="quarter" idx="12"/>
          </p:nvPr>
        </p:nvSpPr>
        <p:spPr>
          <a:xfrm>
            <a:off x="467139" y="2196887"/>
            <a:ext cx="11257722" cy="3789791"/>
          </a:xfrm>
          <a:prstGeom prst="rect">
            <a:avLst/>
          </a:prstGeom>
        </p:spPr>
        <p:txBody>
          <a:bodyPr lIns="91440" tIns="45720" rIns="91440" bIns="45720"/>
          <a:lstStyle/>
          <a:p>
            <a:pPr lvl="0"/>
            <a:r>
              <a:rPr lang="nb-NO"/>
              <a:t>Klikk for å redigere tekststiler i malen</a:t>
            </a:r>
          </a:p>
        </p:txBody>
      </p:sp>
      <p:sp>
        <p:nvSpPr>
          <p:cNvPr id="2" name="Date Placeholder 1">
            <a:extLst>
              <a:ext uri="{FF2B5EF4-FFF2-40B4-BE49-F238E27FC236}">
                <a16:creationId xmlns:a16="http://schemas.microsoft.com/office/drawing/2014/main" id="{C48D47F8-9787-4DEA-A47F-98B114BCD32D}"/>
              </a:ext>
            </a:extLst>
          </p:cNvPr>
          <p:cNvSpPr>
            <a:spLocks noGrp="1"/>
          </p:cNvSpPr>
          <p:nvPr>
            <p:ph type="dt" sz="half" idx="13"/>
          </p:nvPr>
        </p:nvSpPr>
        <p:spPr/>
        <p:txBody>
          <a:bodyPr/>
          <a:lstStyle/>
          <a:p>
            <a:fld id="{DF83A950-9B27-0147-8959-78A35DD066F6}" type="datetime1">
              <a:rPr lang="nb-NO" smtClean="0"/>
              <a:pPr/>
              <a:t>10.03.2025</a:t>
            </a:fld>
            <a:endParaRPr lang="nb-NO" dirty="0"/>
          </a:p>
        </p:txBody>
      </p:sp>
      <p:sp>
        <p:nvSpPr>
          <p:cNvPr id="3" name="Footer Placeholder 2">
            <a:extLst>
              <a:ext uri="{FF2B5EF4-FFF2-40B4-BE49-F238E27FC236}">
                <a16:creationId xmlns:a16="http://schemas.microsoft.com/office/drawing/2014/main" id="{1BB7AA79-7296-4B14-85DA-10D70C3759ED}"/>
              </a:ext>
            </a:extLst>
          </p:cNvPr>
          <p:cNvSpPr>
            <a:spLocks noGrp="1"/>
          </p:cNvSpPr>
          <p:nvPr>
            <p:ph type="ftr" sz="quarter" idx="14"/>
          </p:nvPr>
        </p:nvSpPr>
        <p:spPr/>
        <p:txBody>
          <a:bodyPr/>
          <a:lstStyle/>
          <a:p>
            <a:r>
              <a:rPr lang="nb-NO"/>
              <a:t>Hvordan gjennomføre valg</a:t>
            </a:r>
            <a:endParaRPr lang="nb-NO" dirty="0"/>
          </a:p>
        </p:txBody>
      </p:sp>
      <p:sp>
        <p:nvSpPr>
          <p:cNvPr id="6" name="Slide Number Placeholder 5">
            <a:extLst>
              <a:ext uri="{FF2B5EF4-FFF2-40B4-BE49-F238E27FC236}">
                <a16:creationId xmlns:a16="http://schemas.microsoft.com/office/drawing/2014/main" id="{38D08255-4800-4413-8EFD-6A09ADBD0D92}"/>
              </a:ext>
            </a:extLst>
          </p:cNvPr>
          <p:cNvSpPr>
            <a:spLocks noGrp="1"/>
          </p:cNvSpPr>
          <p:nvPr>
            <p:ph type="sldNum" sz="quarter" idx="15"/>
          </p:nvPr>
        </p:nvSpPr>
        <p:spPr/>
        <p:txBody>
          <a:bodyPr/>
          <a:lstStyle/>
          <a:p>
            <a:fld id="{1B848CFE-08FE-654C-8A49-98896CE6F7B5}" type="slidenum">
              <a:rPr lang="nb-NO" smtClean="0"/>
              <a:pPr/>
              <a:t>‹#›</a:t>
            </a:fld>
            <a:endParaRPr lang="nb-NO" dirty="0"/>
          </a:p>
        </p:txBody>
      </p:sp>
    </p:spTree>
    <p:extLst>
      <p:ext uri="{BB962C8B-B14F-4D97-AF65-F5344CB8AC3E}">
        <p14:creationId xmlns:p14="http://schemas.microsoft.com/office/powerpoint/2010/main" val="4052208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4" name="Content Placeholder 3">
            <a:extLst>
              <a:ext uri="{FF2B5EF4-FFF2-40B4-BE49-F238E27FC236}">
                <a16:creationId xmlns:a16="http://schemas.microsoft.com/office/drawing/2014/main" id="{7C2D2A85-636A-4B56-827C-2143CF3FC576}"/>
              </a:ext>
            </a:extLst>
          </p:cNvPr>
          <p:cNvSpPr>
            <a:spLocks noGrp="1"/>
          </p:cNvSpPr>
          <p:nvPr>
            <p:ph sz="quarter" idx="12"/>
          </p:nvPr>
        </p:nvSpPr>
        <p:spPr>
          <a:xfrm>
            <a:off x="467139" y="2196887"/>
            <a:ext cx="11257722" cy="3789791"/>
          </a:xfrm>
          <a:prstGeom prst="rect">
            <a:avLst/>
          </a:prstGeom>
        </p:spPr>
        <p:txBody>
          <a:bodyPr lIns="91440" tIns="45720" rIns="91440" bIns="45720"/>
          <a:lstStyle/>
          <a:p>
            <a:pPr lvl="0"/>
            <a:r>
              <a:rPr lang="nb-NO"/>
              <a:t>Klikk for å redigere tekststiler i malen</a:t>
            </a:r>
          </a:p>
        </p:txBody>
      </p:sp>
      <p:sp>
        <p:nvSpPr>
          <p:cNvPr id="2" name="Date Placeholder 1">
            <a:extLst>
              <a:ext uri="{FF2B5EF4-FFF2-40B4-BE49-F238E27FC236}">
                <a16:creationId xmlns:a16="http://schemas.microsoft.com/office/drawing/2014/main" id="{C48D47F8-9787-4DEA-A47F-98B114BCD32D}"/>
              </a:ext>
            </a:extLst>
          </p:cNvPr>
          <p:cNvSpPr>
            <a:spLocks noGrp="1"/>
          </p:cNvSpPr>
          <p:nvPr>
            <p:ph type="dt" sz="half" idx="13"/>
          </p:nvPr>
        </p:nvSpPr>
        <p:spPr/>
        <p:txBody>
          <a:bodyPr/>
          <a:lstStyle/>
          <a:p>
            <a:fld id="{310301D0-D2F7-4A7E-A3A1-4EC79C438C3C}" type="datetime1">
              <a:rPr lang="nb-NO" smtClean="0"/>
              <a:t>10.03.2025</a:t>
            </a:fld>
            <a:endParaRPr lang="nb-NO" dirty="0"/>
          </a:p>
        </p:txBody>
      </p:sp>
      <p:sp>
        <p:nvSpPr>
          <p:cNvPr id="3" name="Footer Placeholder 2">
            <a:extLst>
              <a:ext uri="{FF2B5EF4-FFF2-40B4-BE49-F238E27FC236}">
                <a16:creationId xmlns:a16="http://schemas.microsoft.com/office/drawing/2014/main" id="{1BB7AA79-7296-4B14-85DA-10D70C3759ED}"/>
              </a:ext>
            </a:extLst>
          </p:cNvPr>
          <p:cNvSpPr>
            <a:spLocks noGrp="1"/>
          </p:cNvSpPr>
          <p:nvPr>
            <p:ph type="ftr" sz="quarter" idx="14"/>
          </p:nvPr>
        </p:nvSpPr>
        <p:spPr/>
        <p:txBody>
          <a:bodyPr/>
          <a:lstStyle/>
          <a:p>
            <a:r>
              <a:rPr lang="nb-NO"/>
              <a:t>Valgkonferansen 2023</a:t>
            </a:r>
            <a:endParaRPr lang="nb-NO" dirty="0"/>
          </a:p>
        </p:txBody>
      </p:sp>
      <p:sp>
        <p:nvSpPr>
          <p:cNvPr id="6" name="Slide Number Placeholder 5">
            <a:extLst>
              <a:ext uri="{FF2B5EF4-FFF2-40B4-BE49-F238E27FC236}">
                <a16:creationId xmlns:a16="http://schemas.microsoft.com/office/drawing/2014/main" id="{38D08255-4800-4413-8EFD-6A09ADBD0D92}"/>
              </a:ext>
            </a:extLst>
          </p:cNvPr>
          <p:cNvSpPr>
            <a:spLocks noGrp="1"/>
          </p:cNvSpPr>
          <p:nvPr>
            <p:ph type="sldNum" sz="quarter" idx="15"/>
          </p:nvPr>
        </p:nvSpPr>
        <p:spPr/>
        <p:txBody>
          <a:bodyPr/>
          <a:lstStyle/>
          <a:p>
            <a:fld id="{1B848CFE-08FE-654C-8A49-98896CE6F7B5}" type="slidenum">
              <a:rPr lang="nb-NO" smtClean="0"/>
              <a:pPr/>
              <a:t>‹#›</a:t>
            </a:fld>
            <a:endParaRPr lang="nb-NO" dirty="0"/>
          </a:p>
        </p:txBody>
      </p:sp>
    </p:spTree>
    <p:extLst>
      <p:ext uri="{BB962C8B-B14F-4D97-AF65-F5344CB8AC3E}">
        <p14:creationId xmlns:p14="http://schemas.microsoft.com/office/powerpoint/2010/main" val="113817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Deloverskrift-oransje">
    <p:bg>
      <p:bgPr>
        <a:solidFill>
          <a:schemeClr val="accent1">
            <a:lumMod val="20000"/>
            <a:lumOff val="80000"/>
            <a:alpha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1707BE7C-E36B-4340-9862-F6B2FD9490D3}" type="datetime1">
              <a:rPr lang="nb-NO" smtClean="0"/>
              <a:t>10.03.2025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2023</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B0DB83E6-0741-4D02-9817-585AA060FD12}"/>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3413283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Deloverskrift-lilla">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E0C6E8C3-A20E-4888-ABFE-C5A973F153C8}" type="datetime1">
              <a:rPr lang="nb-NO" smtClean="0"/>
              <a:t>10.03.2025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2023</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542551D8-8D62-45D7-8E82-B4D3F3B9AA7A}"/>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34202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Deloverskrift-grønn">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89FD3A47-94E5-4706-B714-F814CA29D5EE}" type="datetime1">
              <a:rPr lang="nb-NO" smtClean="0"/>
              <a:t>10.03.2025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2023</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EA253783-6357-4ED1-AD8D-F57B5232C2F9}"/>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3055718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C9F4D9DB-A427-49C7-A198-159EA0B92615}" type="datetime1">
              <a:rPr lang="nb-NO" smtClean="0"/>
              <a:t>10.03.2025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2023</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3" name="Text Placeholder 2">
            <a:extLst>
              <a:ext uri="{FF2B5EF4-FFF2-40B4-BE49-F238E27FC236}">
                <a16:creationId xmlns:a16="http://schemas.microsoft.com/office/drawing/2014/main" id="{292A244C-306B-43F6-BDB6-FD2C2746248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2424545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A31E9274-CB7E-4EF9-A191-46732AB17994}" type="datetime1">
              <a:rPr lang="nb-NO" smtClean="0"/>
              <a:t>10.03.2025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a:t>Valgkonferansen 2023</a:t>
            </a:r>
            <a:endParaRPr lang="nb-NO" dirty="0"/>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9" name="Grafikk 7">
            <a:extLst>
              <a:ext uri="{FF2B5EF4-FFF2-40B4-BE49-F238E27FC236}">
                <a16:creationId xmlns:a16="http://schemas.microsoft.com/office/drawing/2014/main" id="{76D51CE8-33CC-43C7-9198-2F2261C89B3F}"/>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1414476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36E32-6B64-7844-9586-387914CE67C9}"/>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C934EEE9-0797-2C4D-B1BB-47120F0183D7}"/>
              </a:ext>
            </a:extLst>
          </p:cNvPr>
          <p:cNvSpPr>
            <a:spLocks noGrp="1"/>
          </p:cNvSpPr>
          <p:nvPr>
            <p:ph type="dt" sz="half" idx="10"/>
          </p:nvPr>
        </p:nvSpPr>
        <p:spPr/>
        <p:txBody>
          <a:bodyPr/>
          <a:lstStyle/>
          <a:p>
            <a:fld id="{3F53C621-2F4F-49AD-ABA3-493ED0D9C990}" type="datetime1">
              <a:rPr lang="nb-NO" smtClean="0"/>
              <a:t>10.03.2025</a:t>
            </a:fld>
            <a:endParaRPr lang="nb-NO"/>
          </a:p>
        </p:txBody>
      </p:sp>
      <p:sp>
        <p:nvSpPr>
          <p:cNvPr id="6" name="Plassholder for bunntekst 5">
            <a:extLst>
              <a:ext uri="{FF2B5EF4-FFF2-40B4-BE49-F238E27FC236}">
                <a16:creationId xmlns:a16="http://schemas.microsoft.com/office/drawing/2014/main" id="{79B74219-BB42-0F4F-A7D9-1C858E1879D3}"/>
              </a:ext>
            </a:extLst>
          </p:cNvPr>
          <p:cNvSpPr>
            <a:spLocks noGrp="1"/>
          </p:cNvSpPr>
          <p:nvPr>
            <p:ph type="ftr" sz="quarter" idx="11"/>
          </p:nvPr>
        </p:nvSpPr>
        <p:spPr/>
        <p:txBody>
          <a:bodyPr/>
          <a:lstStyle/>
          <a:p>
            <a:r>
              <a:rPr lang="nb-NO"/>
              <a:t>Valgkonferansen 2023</a:t>
            </a:r>
          </a:p>
        </p:txBody>
      </p:sp>
      <p:sp>
        <p:nvSpPr>
          <p:cNvPr id="7" name="Plassholder for lysbildenummer 6">
            <a:extLst>
              <a:ext uri="{FF2B5EF4-FFF2-40B4-BE49-F238E27FC236}">
                <a16:creationId xmlns:a16="http://schemas.microsoft.com/office/drawing/2014/main" id="{3F9B54AD-9CEA-124E-8F2F-C6B5E213F9A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Content Placeholder 7">
            <a:extLst>
              <a:ext uri="{FF2B5EF4-FFF2-40B4-BE49-F238E27FC236}">
                <a16:creationId xmlns:a16="http://schemas.microsoft.com/office/drawing/2014/main" id="{924E9B25-887B-41EE-B3E0-46C32F3EDCE9}"/>
              </a:ext>
            </a:extLst>
          </p:cNvPr>
          <p:cNvSpPr>
            <a:spLocks noGrp="1"/>
          </p:cNvSpPr>
          <p:nvPr>
            <p:ph sz="quarter" idx="13"/>
          </p:nvPr>
        </p:nvSpPr>
        <p:spPr>
          <a:xfrm>
            <a:off x="467140" y="2196886"/>
            <a:ext cx="5552661" cy="3892488"/>
          </a:xfrm>
          <a:prstGeom prst="rect">
            <a:avLst/>
          </a:prstGeom>
        </p:spPr>
        <p:txBody>
          <a:bodyPr lIns="91440" tIns="45720" rIns="91440" bIns="45720"/>
          <a:lstStyle/>
          <a:p>
            <a:pPr lvl="0"/>
            <a:r>
              <a:rPr lang="nb-NO"/>
              <a:t>Klikk for å redigere tekststiler i malen</a:t>
            </a:r>
          </a:p>
        </p:txBody>
      </p:sp>
      <p:sp>
        <p:nvSpPr>
          <p:cNvPr id="11" name="Content Placeholder 10">
            <a:extLst>
              <a:ext uri="{FF2B5EF4-FFF2-40B4-BE49-F238E27FC236}">
                <a16:creationId xmlns:a16="http://schemas.microsoft.com/office/drawing/2014/main" id="{5BC416B9-351E-4819-8BA8-99167DEBAA34}"/>
              </a:ext>
            </a:extLst>
          </p:cNvPr>
          <p:cNvSpPr>
            <a:spLocks noGrp="1"/>
          </p:cNvSpPr>
          <p:nvPr>
            <p:ph sz="quarter" idx="14"/>
          </p:nvPr>
        </p:nvSpPr>
        <p:spPr>
          <a:xfrm>
            <a:off x="6172200" y="2196886"/>
            <a:ext cx="5552661" cy="3892488"/>
          </a:xfrm>
          <a:prstGeom prst="rect">
            <a:avLst/>
          </a:prstGeom>
        </p:spPr>
        <p:txBody>
          <a:bodyPr lIns="91440" tIns="45720" rIns="91440" bIns="45720"/>
          <a:lstStyle/>
          <a:p>
            <a:pPr lvl="0"/>
            <a:r>
              <a:rPr lang="nb-NO"/>
              <a:t>Klikk for å redigere tekststiler i malen</a:t>
            </a:r>
          </a:p>
        </p:txBody>
      </p:sp>
    </p:spTree>
    <p:extLst>
      <p:ext uri="{BB962C8B-B14F-4D97-AF65-F5344CB8AC3E}">
        <p14:creationId xmlns:p14="http://schemas.microsoft.com/office/powerpoint/2010/main" val="1129186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643602-F6E1-1744-998B-F3DD7E6FC2BD}"/>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AE4FA55B-96E1-354E-B16A-BF7C0F518013}"/>
              </a:ext>
            </a:extLst>
          </p:cNvPr>
          <p:cNvSpPr>
            <a:spLocks noGrp="1"/>
          </p:cNvSpPr>
          <p:nvPr>
            <p:ph type="dt" sz="half" idx="10"/>
          </p:nvPr>
        </p:nvSpPr>
        <p:spPr/>
        <p:txBody>
          <a:bodyPr/>
          <a:lstStyle/>
          <a:p>
            <a:fld id="{6E3037A4-2B8F-4EA8-966A-78AE5AA3813D}" type="datetime1">
              <a:rPr lang="nb-NO" smtClean="0"/>
              <a:t>10.03.2025</a:t>
            </a:fld>
            <a:endParaRPr lang="nb-NO"/>
          </a:p>
        </p:txBody>
      </p:sp>
      <p:sp>
        <p:nvSpPr>
          <p:cNvPr id="4" name="Plassholder for bunntekst 3">
            <a:extLst>
              <a:ext uri="{FF2B5EF4-FFF2-40B4-BE49-F238E27FC236}">
                <a16:creationId xmlns:a16="http://schemas.microsoft.com/office/drawing/2014/main" id="{9FB10164-9323-9B4B-8611-8478221FE61B}"/>
              </a:ext>
            </a:extLst>
          </p:cNvPr>
          <p:cNvSpPr>
            <a:spLocks noGrp="1"/>
          </p:cNvSpPr>
          <p:nvPr>
            <p:ph type="ftr" sz="quarter" idx="11"/>
          </p:nvPr>
        </p:nvSpPr>
        <p:spPr/>
        <p:txBody>
          <a:bodyPr/>
          <a:lstStyle/>
          <a:p>
            <a:r>
              <a:rPr lang="nb-NO"/>
              <a:t>Valgkonferansen 2023</a:t>
            </a:r>
          </a:p>
        </p:txBody>
      </p:sp>
      <p:sp>
        <p:nvSpPr>
          <p:cNvPr id="5" name="Plassholder for lysbildenummer 4">
            <a:extLst>
              <a:ext uri="{FF2B5EF4-FFF2-40B4-BE49-F238E27FC236}">
                <a16:creationId xmlns:a16="http://schemas.microsoft.com/office/drawing/2014/main" id="{37E146B0-4950-4F4A-B75D-71394A21EF96}"/>
              </a:ext>
            </a:extLst>
          </p:cNvPr>
          <p:cNvSpPr>
            <a:spLocks noGrp="1"/>
          </p:cNvSpPr>
          <p:nvPr>
            <p:ph type="sldNum" sz="quarter" idx="12"/>
          </p:nvPr>
        </p:nvSpPr>
        <p:spPr/>
        <p:txBody>
          <a:bodyPr/>
          <a:lstStyle/>
          <a:p>
            <a:fld id="{1B848CFE-08FE-654C-8A49-98896CE6F7B5}" type="slidenum">
              <a:rPr lang="nb-NO" smtClean="0"/>
              <a:t>‹#›</a:t>
            </a:fld>
            <a:endParaRPr lang="nb-NO"/>
          </a:p>
        </p:txBody>
      </p:sp>
    </p:spTree>
    <p:extLst>
      <p:ext uri="{BB962C8B-B14F-4D97-AF65-F5344CB8AC3E}">
        <p14:creationId xmlns:p14="http://schemas.microsoft.com/office/powerpoint/2010/main" val="2839901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96ED63-9B53-F648-8DC3-DCACFFC6D478}"/>
              </a:ext>
            </a:extLst>
          </p:cNvPr>
          <p:cNvSpPr/>
          <p:nvPr/>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2EFB0C39-1654-7B48-8029-FB04E0E768B1}"/>
              </a:ext>
            </a:extLst>
          </p:cNvPr>
          <p:cNvSpPr/>
          <p:nvPr userDrawn="1"/>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35067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44E5AC-228B-BF42-A8AC-75297D1F5496}"/>
              </a:ext>
            </a:extLst>
          </p:cNvPr>
          <p:cNvSpPr>
            <a:spLocks noGrp="1"/>
          </p:cNvSpPr>
          <p:nvPr>
            <p:ph type="title"/>
          </p:nvPr>
        </p:nvSpPr>
        <p:spPr>
          <a:xfrm>
            <a:off x="467140" y="987426"/>
            <a:ext cx="4304886" cy="1069974"/>
          </a:xfrm>
        </p:spPr>
        <p:txBody>
          <a:bodyPr anchor="b"/>
          <a:lstStyle>
            <a:lvl1pPr>
              <a:defRPr sz="3200"/>
            </a:lvl1pPr>
          </a:lstStyle>
          <a:p>
            <a:r>
              <a:rPr lang="nb-NO"/>
              <a:t>Klikk for å redigere tittelstil</a:t>
            </a:r>
          </a:p>
        </p:txBody>
      </p:sp>
      <p:sp>
        <p:nvSpPr>
          <p:cNvPr id="5" name="Plassholder for dato 4">
            <a:extLst>
              <a:ext uri="{FF2B5EF4-FFF2-40B4-BE49-F238E27FC236}">
                <a16:creationId xmlns:a16="http://schemas.microsoft.com/office/drawing/2014/main" id="{D63053F0-4530-C74B-B2BA-5E56043839DA}"/>
              </a:ext>
            </a:extLst>
          </p:cNvPr>
          <p:cNvSpPr>
            <a:spLocks noGrp="1"/>
          </p:cNvSpPr>
          <p:nvPr>
            <p:ph type="dt" sz="half" idx="10"/>
          </p:nvPr>
        </p:nvSpPr>
        <p:spPr/>
        <p:txBody>
          <a:bodyPr/>
          <a:lstStyle/>
          <a:p>
            <a:fld id="{92786B7F-A12C-4771-962D-FBAFCA7CD792}" type="datetime1">
              <a:rPr lang="nb-NO" smtClean="0"/>
              <a:t>10.03.2025</a:t>
            </a:fld>
            <a:endParaRPr lang="nb-NO"/>
          </a:p>
        </p:txBody>
      </p:sp>
      <p:sp>
        <p:nvSpPr>
          <p:cNvPr id="6" name="Plassholder for bunntekst 5">
            <a:extLst>
              <a:ext uri="{FF2B5EF4-FFF2-40B4-BE49-F238E27FC236}">
                <a16:creationId xmlns:a16="http://schemas.microsoft.com/office/drawing/2014/main" id="{B62C2428-28F7-F340-BCB9-26AA49890C76}"/>
              </a:ext>
            </a:extLst>
          </p:cNvPr>
          <p:cNvSpPr>
            <a:spLocks noGrp="1"/>
          </p:cNvSpPr>
          <p:nvPr>
            <p:ph type="ftr" sz="quarter" idx="11"/>
          </p:nvPr>
        </p:nvSpPr>
        <p:spPr/>
        <p:txBody>
          <a:bodyPr/>
          <a:lstStyle/>
          <a:p>
            <a:r>
              <a:rPr lang="nb-NO"/>
              <a:t>Valgkonferansen 2023</a:t>
            </a:r>
          </a:p>
        </p:txBody>
      </p:sp>
      <p:sp>
        <p:nvSpPr>
          <p:cNvPr id="7" name="Plassholder for lysbildenummer 6">
            <a:extLst>
              <a:ext uri="{FF2B5EF4-FFF2-40B4-BE49-F238E27FC236}">
                <a16:creationId xmlns:a16="http://schemas.microsoft.com/office/drawing/2014/main" id="{BE5CB07A-A018-5849-ADE8-DC7E4CFF372B}"/>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0DD39726-7E22-48CC-81DD-CAB5D580C282}"/>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
        <p:nvSpPr>
          <p:cNvPr id="8" name="Content Placeholder 7">
            <a:extLst>
              <a:ext uri="{FF2B5EF4-FFF2-40B4-BE49-F238E27FC236}">
                <a16:creationId xmlns:a16="http://schemas.microsoft.com/office/drawing/2014/main" id="{94D25CB5-5D2F-4086-AB0A-85B700ABD863}"/>
              </a:ext>
            </a:extLst>
          </p:cNvPr>
          <p:cNvSpPr>
            <a:spLocks noGrp="1"/>
          </p:cNvSpPr>
          <p:nvPr>
            <p:ph sz="quarter" idx="14"/>
          </p:nvPr>
        </p:nvSpPr>
        <p:spPr>
          <a:xfrm>
            <a:off x="5183188" y="987426"/>
            <a:ext cx="6541673" cy="461161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Tree>
    <p:extLst>
      <p:ext uri="{BB962C8B-B14F-4D97-AF65-F5344CB8AC3E}">
        <p14:creationId xmlns:p14="http://schemas.microsoft.com/office/powerpoint/2010/main" val="300977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oransje">
    <p:bg>
      <p:bgPr>
        <a:solidFill>
          <a:schemeClr val="accent1">
            <a:lumMod val="20000"/>
            <a:lumOff val="80000"/>
            <a:alpha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43D49894-ECB5-9C4F-BC20-9E9C0EDE327D}" type="datetime1">
              <a:rPr lang="nb-NO" smtClean="0"/>
              <a:t>10.03.2025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Hvordan gjennomføre valg</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B0DB83E6-0741-4D02-9817-585AA060FD12}"/>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595180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8A2A82-40C2-6D4E-A651-D47F5368BC6D}"/>
              </a:ext>
            </a:extLst>
          </p:cNvPr>
          <p:cNvSpPr>
            <a:spLocks noGrp="1"/>
          </p:cNvSpPr>
          <p:nvPr>
            <p:ph type="title"/>
          </p:nvPr>
        </p:nvSpPr>
        <p:spPr>
          <a:xfrm>
            <a:off x="467140" y="987424"/>
            <a:ext cx="4304886" cy="1069975"/>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BD2CFE-79A5-1B46-86FF-5E131691BADD}"/>
              </a:ext>
            </a:extLst>
          </p:cNvPr>
          <p:cNvSpPr>
            <a:spLocks noGrp="1"/>
          </p:cNvSpPr>
          <p:nvPr>
            <p:ph type="pic" idx="1"/>
          </p:nvPr>
        </p:nvSpPr>
        <p:spPr>
          <a:xfrm>
            <a:off x="5183187" y="987425"/>
            <a:ext cx="6541673" cy="462487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D78ED750-0ED1-0B48-87F3-DF4055DF00C8}"/>
              </a:ext>
            </a:extLst>
          </p:cNvPr>
          <p:cNvSpPr>
            <a:spLocks noGrp="1"/>
          </p:cNvSpPr>
          <p:nvPr>
            <p:ph type="dt" sz="half" idx="10"/>
          </p:nvPr>
        </p:nvSpPr>
        <p:spPr/>
        <p:txBody>
          <a:bodyPr/>
          <a:lstStyle/>
          <a:p>
            <a:fld id="{9244557A-EFBF-4896-968C-C3F25740E07C}" type="datetime1">
              <a:rPr lang="nb-NO" smtClean="0"/>
              <a:t>10.03.2025</a:t>
            </a:fld>
            <a:endParaRPr lang="nb-NO"/>
          </a:p>
        </p:txBody>
      </p:sp>
      <p:sp>
        <p:nvSpPr>
          <p:cNvPr id="6" name="Plassholder for bunntekst 5">
            <a:extLst>
              <a:ext uri="{FF2B5EF4-FFF2-40B4-BE49-F238E27FC236}">
                <a16:creationId xmlns:a16="http://schemas.microsoft.com/office/drawing/2014/main" id="{D9AB28C3-0B9A-BF45-923E-23ECE074C288}"/>
              </a:ext>
            </a:extLst>
          </p:cNvPr>
          <p:cNvSpPr>
            <a:spLocks noGrp="1"/>
          </p:cNvSpPr>
          <p:nvPr>
            <p:ph type="ftr" sz="quarter" idx="11"/>
          </p:nvPr>
        </p:nvSpPr>
        <p:spPr/>
        <p:txBody>
          <a:bodyPr/>
          <a:lstStyle/>
          <a:p>
            <a:r>
              <a:rPr lang="nb-NO"/>
              <a:t>Valgkonferansen 2023</a:t>
            </a:r>
          </a:p>
        </p:txBody>
      </p:sp>
      <p:sp>
        <p:nvSpPr>
          <p:cNvPr id="7" name="Plassholder for lysbildenummer 6">
            <a:extLst>
              <a:ext uri="{FF2B5EF4-FFF2-40B4-BE49-F238E27FC236}">
                <a16:creationId xmlns:a16="http://schemas.microsoft.com/office/drawing/2014/main" id="{88F5E91F-F238-EC4C-9D38-2420CF40DFB1}"/>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9626E419-9A60-40DA-8429-82162B63B1E5}"/>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Tree>
    <p:extLst>
      <p:ext uri="{BB962C8B-B14F-4D97-AF65-F5344CB8AC3E}">
        <p14:creationId xmlns:p14="http://schemas.microsoft.com/office/powerpoint/2010/main" val="4013398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p:nvPicPr>
        <p:blipFill>
          <a:blip r:embed="rId2"/>
          <a:stretch>
            <a:fillRect/>
          </a:stretch>
        </p:blipFill>
        <p:spPr>
          <a:xfrm>
            <a:off x="3276815" y="2294466"/>
            <a:ext cx="5638370" cy="1110827"/>
          </a:xfrm>
          <a:prstGeom prst="rect">
            <a:avLst/>
          </a:prstGeom>
        </p:spPr>
      </p:pic>
      <p:sp>
        <p:nvSpPr>
          <p:cNvPr id="8" name="Rektangel 7">
            <a:extLst>
              <a:ext uri="{FF2B5EF4-FFF2-40B4-BE49-F238E27FC236}">
                <a16:creationId xmlns:a16="http://schemas.microsoft.com/office/drawing/2014/main" id="{EC916C1B-49F9-D546-B950-E0AD88ABFDC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6">
            <a:extLst>
              <a:ext uri="{FF2B5EF4-FFF2-40B4-BE49-F238E27FC236}">
                <a16:creationId xmlns:a16="http://schemas.microsoft.com/office/drawing/2014/main" id="{1284DE19-A9FC-AB4E-A6DF-13013C07C77D}"/>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170623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2" name="Date Placeholder 1">
            <a:extLst>
              <a:ext uri="{FF2B5EF4-FFF2-40B4-BE49-F238E27FC236}">
                <a16:creationId xmlns:a16="http://schemas.microsoft.com/office/drawing/2014/main" id="{2BD94BFA-FB23-42B3-A43F-C8763914016C}"/>
              </a:ext>
            </a:extLst>
          </p:cNvPr>
          <p:cNvSpPr>
            <a:spLocks noGrp="1"/>
          </p:cNvSpPr>
          <p:nvPr>
            <p:ph type="dt" sz="half" idx="10"/>
          </p:nvPr>
        </p:nvSpPr>
        <p:spPr/>
        <p:txBody>
          <a:bodyPr/>
          <a:lstStyle/>
          <a:p>
            <a:fld id="{EE889C5A-561B-44C8-AD72-64B4F085B36A}" type="datetime1">
              <a:rPr lang="nb-NO" smtClean="0"/>
              <a:t>10.03.2025</a:t>
            </a:fld>
            <a:endParaRPr lang="nb-NO" dirty="0"/>
          </a:p>
        </p:txBody>
      </p:sp>
      <p:sp>
        <p:nvSpPr>
          <p:cNvPr id="4" name="Footer Placeholder 3">
            <a:extLst>
              <a:ext uri="{FF2B5EF4-FFF2-40B4-BE49-F238E27FC236}">
                <a16:creationId xmlns:a16="http://schemas.microsoft.com/office/drawing/2014/main" id="{BC9DDA55-CC87-4C5C-90EB-0F42E274B5D0}"/>
              </a:ext>
            </a:extLst>
          </p:cNvPr>
          <p:cNvSpPr>
            <a:spLocks noGrp="1"/>
          </p:cNvSpPr>
          <p:nvPr>
            <p:ph type="ftr" sz="quarter" idx="11"/>
          </p:nvPr>
        </p:nvSpPr>
        <p:spPr/>
        <p:txBody>
          <a:bodyPr/>
          <a:lstStyle/>
          <a:p>
            <a:r>
              <a:rPr lang="nb-NO"/>
              <a:t>Valgkonferansen 2023</a:t>
            </a:r>
            <a:endParaRPr lang="nb-NO" dirty="0"/>
          </a:p>
        </p:txBody>
      </p:sp>
      <p:sp>
        <p:nvSpPr>
          <p:cNvPr id="6" name="Slide Number Placeholder 5">
            <a:extLst>
              <a:ext uri="{FF2B5EF4-FFF2-40B4-BE49-F238E27FC236}">
                <a16:creationId xmlns:a16="http://schemas.microsoft.com/office/drawing/2014/main" id="{77B8A7AE-F710-47C9-BEC6-CFB22BE03482}"/>
              </a:ext>
            </a:extLst>
          </p:cNvPr>
          <p:cNvSpPr>
            <a:spLocks noGrp="1"/>
          </p:cNvSpPr>
          <p:nvPr>
            <p:ph type="sldNum" sz="quarter" idx="12"/>
          </p:nvPr>
        </p:nvSpPr>
        <p:spPr/>
        <p:txBody>
          <a:bodyPr/>
          <a:lstStyle/>
          <a:p>
            <a:fld id="{1B848CFE-08FE-654C-8A49-98896CE6F7B5}" type="slidenum">
              <a:rPr lang="nb-NO" smtClean="0"/>
              <a:pPr/>
              <a:t>‹#›</a:t>
            </a:fld>
            <a:endParaRPr lang="nb-NO" dirty="0"/>
          </a:p>
        </p:txBody>
      </p:sp>
      <p:sp>
        <p:nvSpPr>
          <p:cNvPr id="12" name="Content Placeholder 11">
            <a:extLst>
              <a:ext uri="{FF2B5EF4-FFF2-40B4-BE49-F238E27FC236}">
                <a16:creationId xmlns:a16="http://schemas.microsoft.com/office/drawing/2014/main" id="{C550F5D4-3D6F-4FE7-B4D9-DC9A0FF38896}"/>
              </a:ext>
            </a:extLst>
          </p:cNvPr>
          <p:cNvSpPr>
            <a:spLocks noGrp="1"/>
          </p:cNvSpPr>
          <p:nvPr>
            <p:ph sz="quarter" idx="13"/>
          </p:nvPr>
        </p:nvSpPr>
        <p:spPr>
          <a:xfrm>
            <a:off x="467139" y="2196887"/>
            <a:ext cx="11257722" cy="3789791"/>
          </a:xfrm>
          <a:prstGeom prst="rect">
            <a:avLst/>
          </a:prstGeom>
        </p:spPr>
        <p:txBody>
          <a:bodyPr lIns="91440" tIns="45720" rIns="91440" bIns="45720"/>
          <a:lstStyle/>
          <a:p>
            <a:pPr lvl="0"/>
            <a:r>
              <a:rPr lang="nb-NO"/>
              <a:t>Klikk for å redigere tekststiler i malen</a:t>
            </a:r>
          </a:p>
        </p:txBody>
      </p:sp>
    </p:spTree>
    <p:extLst>
      <p:ext uri="{BB962C8B-B14F-4D97-AF65-F5344CB8AC3E}">
        <p14:creationId xmlns:p14="http://schemas.microsoft.com/office/powerpoint/2010/main" val="201130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4D55B011-1E91-41EB-9BAC-A45B42E61016}" type="datetime1">
              <a:rPr lang="nb-NO" smtClean="0"/>
              <a:t>10.03.2025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2023</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Text Placeholder 2">
            <a:extLst>
              <a:ext uri="{FF2B5EF4-FFF2-40B4-BE49-F238E27FC236}">
                <a16:creationId xmlns:a16="http://schemas.microsoft.com/office/drawing/2014/main" id="{A33CB00A-8820-4CA8-9F75-8C59FD05CFB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509298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C5848B3C-B55C-4E94-9968-CA41FDB97BF1}" type="datetime1">
              <a:rPr lang="nb-NO" smtClean="0"/>
              <a:t>10.03.2025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a:t>Valgkonferansen 2023</a:t>
            </a:r>
            <a:endParaRPr lang="nb-NO" dirty="0"/>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8" name="Grafikk 7">
            <a:extLst>
              <a:ext uri="{FF2B5EF4-FFF2-40B4-BE49-F238E27FC236}">
                <a16:creationId xmlns:a16="http://schemas.microsoft.com/office/drawing/2014/main" id="{57D22FE3-53CC-5B45-AFC0-878FCD4319F4}"/>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4082939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
</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3009991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Deloverskrift-lilla">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2BC660EF-8941-7249-8A41-737BBA10A666}" type="datetime1">
              <a:rPr lang="nb-NO" smtClean="0"/>
              <a:t>10.03.2025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Hvordan gjennomføre valg</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542551D8-8D62-45D7-8E82-B4D3F3B9AA7A}"/>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316954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Deloverskrift-grønn">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B73B96FB-0152-EE47-A717-304DDA13336E}" type="datetime1">
              <a:rPr lang="nb-NO" smtClean="0"/>
              <a:t>10.03.2025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Hvordan gjennomføre valg</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EA253783-6357-4ED1-AD8D-F57B5232C2F9}"/>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708781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F3E02ABA-E3F1-994B-9CDC-C035E2122860}" type="datetime1">
              <a:rPr lang="nb-NO" smtClean="0"/>
              <a:t>10.03.2025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Hvordan gjennomføre valg</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3" name="Text Placeholder 2">
            <a:extLst>
              <a:ext uri="{FF2B5EF4-FFF2-40B4-BE49-F238E27FC236}">
                <a16:creationId xmlns:a16="http://schemas.microsoft.com/office/drawing/2014/main" id="{292A244C-306B-43F6-BDB6-FD2C2746248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146014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F3E02ABA-E3F1-994B-9CDC-C035E2122860}" type="datetime1">
              <a:rPr lang="nb-NO" smtClean="0"/>
              <a:pPr/>
              <a:t>10.03.2025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a:t>Hvordan gjennomføre valg</a:t>
            </a:r>
            <a:endParaRPr lang="nb-NO" dirty="0"/>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9" name="Grafikk 7">
            <a:extLst>
              <a:ext uri="{FF2B5EF4-FFF2-40B4-BE49-F238E27FC236}">
                <a16:creationId xmlns:a16="http://schemas.microsoft.com/office/drawing/2014/main" id="{76D51CE8-33CC-43C7-9198-2F2261C89B3F}"/>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413388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36E32-6B64-7844-9586-387914CE67C9}"/>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C934EEE9-0797-2C4D-B1BB-47120F0183D7}"/>
              </a:ext>
            </a:extLst>
          </p:cNvPr>
          <p:cNvSpPr>
            <a:spLocks noGrp="1"/>
          </p:cNvSpPr>
          <p:nvPr>
            <p:ph type="dt" sz="half" idx="10"/>
          </p:nvPr>
        </p:nvSpPr>
        <p:spPr/>
        <p:txBody>
          <a:bodyPr/>
          <a:lstStyle/>
          <a:p>
            <a:fld id="{DA673DF2-BCE4-A94F-8D68-C834B7349F1B}" type="datetime1">
              <a:rPr lang="nb-NO" smtClean="0"/>
              <a:t>10.03.2025</a:t>
            </a:fld>
            <a:endParaRPr lang="nb-NO"/>
          </a:p>
        </p:txBody>
      </p:sp>
      <p:sp>
        <p:nvSpPr>
          <p:cNvPr id="6" name="Plassholder for bunntekst 5">
            <a:extLst>
              <a:ext uri="{FF2B5EF4-FFF2-40B4-BE49-F238E27FC236}">
                <a16:creationId xmlns:a16="http://schemas.microsoft.com/office/drawing/2014/main" id="{79B74219-BB42-0F4F-A7D9-1C858E1879D3}"/>
              </a:ext>
            </a:extLst>
          </p:cNvPr>
          <p:cNvSpPr>
            <a:spLocks noGrp="1"/>
          </p:cNvSpPr>
          <p:nvPr>
            <p:ph type="ftr" sz="quarter" idx="11"/>
          </p:nvPr>
        </p:nvSpPr>
        <p:spPr/>
        <p:txBody>
          <a:bodyPr/>
          <a:lstStyle/>
          <a:p>
            <a:r>
              <a:rPr lang="nb-NO"/>
              <a:t>Hvordan gjennomføre valg</a:t>
            </a:r>
          </a:p>
        </p:txBody>
      </p:sp>
      <p:sp>
        <p:nvSpPr>
          <p:cNvPr id="7" name="Plassholder for lysbildenummer 6">
            <a:extLst>
              <a:ext uri="{FF2B5EF4-FFF2-40B4-BE49-F238E27FC236}">
                <a16:creationId xmlns:a16="http://schemas.microsoft.com/office/drawing/2014/main" id="{3F9B54AD-9CEA-124E-8F2F-C6B5E213F9A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Content Placeholder 7">
            <a:extLst>
              <a:ext uri="{FF2B5EF4-FFF2-40B4-BE49-F238E27FC236}">
                <a16:creationId xmlns:a16="http://schemas.microsoft.com/office/drawing/2014/main" id="{924E9B25-887B-41EE-B3E0-46C32F3EDCE9}"/>
              </a:ext>
            </a:extLst>
          </p:cNvPr>
          <p:cNvSpPr>
            <a:spLocks noGrp="1"/>
          </p:cNvSpPr>
          <p:nvPr>
            <p:ph sz="quarter" idx="13"/>
          </p:nvPr>
        </p:nvSpPr>
        <p:spPr>
          <a:xfrm>
            <a:off x="467140" y="2196886"/>
            <a:ext cx="5552661" cy="3892488"/>
          </a:xfrm>
          <a:prstGeom prst="rect">
            <a:avLst/>
          </a:prstGeom>
        </p:spPr>
        <p:txBody>
          <a:bodyPr lIns="91440" tIns="45720" rIns="91440" bIns="45720"/>
          <a:lstStyle/>
          <a:p>
            <a:pPr lvl="0"/>
            <a:r>
              <a:rPr lang="nb-NO"/>
              <a:t>Klikk for å redigere tekststiler i malen</a:t>
            </a:r>
          </a:p>
        </p:txBody>
      </p:sp>
      <p:sp>
        <p:nvSpPr>
          <p:cNvPr id="11" name="Content Placeholder 10">
            <a:extLst>
              <a:ext uri="{FF2B5EF4-FFF2-40B4-BE49-F238E27FC236}">
                <a16:creationId xmlns:a16="http://schemas.microsoft.com/office/drawing/2014/main" id="{5BC416B9-351E-4819-8BA8-99167DEBAA34}"/>
              </a:ext>
            </a:extLst>
          </p:cNvPr>
          <p:cNvSpPr>
            <a:spLocks noGrp="1"/>
          </p:cNvSpPr>
          <p:nvPr>
            <p:ph sz="quarter" idx="14"/>
          </p:nvPr>
        </p:nvSpPr>
        <p:spPr>
          <a:xfrm>
            <a:off x="6172200" y="2196886"/>
            <a:ext cx="5552661" cy="3892488"/>
          </a:xfrm>
          <a:prstGeom prst="rect">
            <a:avLst/>
          </a:prstGeom>
        </p:spPr>
        <p:txBody>
          <a:bodyPr lIns="91440" tIns="45720" rIns="91440" bIns="45720"/>
          <a:lstStyle/>
          <a:p>
            <a:pPr lvl="0"/>
            <a:r>
              <a:rPr lang="nb-NO"/>
              <a:t>Klikk for å redigere tekststiler i malen</a:t>
            </a:r>
          </a:p>
        </p:txBody>
      </p:sp>
    </p:spTree>
    <p:extLst>
      <p:ext uri="{BB962C8B-B14F-4D97-AF65-F5344CB8AC3E}">
        <p14:creationId xmlns:p14="http://schemas.microsoft.com/office/powerpoint/2010/main" val="390805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643602-F6E1-1744-998B-F3DD7E6FC2BD}"/>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AE4FA55B-96E1-354E-B16A-BF7C0F518013}"/>
              </a:ext>
            </a:extLst>
          </p:cNvPr>
          <p:cNvSpPr>
            <a:spLocks noGrp="1"/>
          </p:cNvSpPr>
          <p:nvPr>
            <p:ph type="dt" sz="half" idx="10"/>
          </p:nvPr>
        </p:nvSpPr>
        <p:spPr/>
        <p:txBody>
          <a:bodyPr/>
          <a:lstStyle/>
          <a:p>
            <a:fld id="{97513769-0C69-264E-AAA8-0104A3D496AA}" type="datetime1">
              <a:rPr lang="nb-NO" smtClean="0"/>
              <a:t>10.03.2025</a:t>
            </a:fld>
            <a:endParaRPr lang="nb-NO"/>
          </a:p>
        </p:txBody>
      </p:sp>
      <p:sp>
        <p:nvSpPr>
          <p:cNvPr id="4" name="Plassholder for bunntekst 3">
            <a:extLst>
              <a:ext uri="{FF2B5EF4-FFF2-40B4-BE49-F238E27FC236}">
                <a16:creationId xmlns:a16="http://schemas.microsoft.com/office/drawing/2014/main" id="{9FB10164-9323-9B4B-8611-8478221FE61B}"/>
              </a:ext>
            </a:extLst>
          </p:cNvPr>
          <p:cNvSpPr>
            <a:spLocks noGrp="1"/>
          </p:cNvSpPr>
          <p:nvPr>
            <p:ph type="ftr" sz="quarter" idx="11"/>
          </p:nvPr>
        </p:nvSpPr>
        <p:spPr/>
        <p:txBody>
          <a:bodyPr/>
          <a:lstStyle/>
          <a:p>
            <a:r>
              <a:rPr lang="nb-NO"/>
              <a:t>Hvordan gjennomføre valg</a:t>
            </a:r>
          </a:p>
        </p:txBody>
      </p:sp>
      <p:sp>
        <p:nvSpPr>
          <p:cNvPr id="5" name="Plassholder for lysbildenummer 4">
            <a:extLst>
              <a:ext uri="{FF2B5EF4-FFF2-40B4-BE49-F238E27FC236}">
                <a16:creationId xmlns:a16="http://schemas.microsoft.com/office/drawing/2014/main" id="{37E146B0-4950-4F4A-B75D-71394A21EF96}"/>
              </a:ext>
            </a:extLst>
          </p:cNvPr>
          <p:cNvSpPr>
            <a:spLocks noGrp="1"/>
          </p:cNvSpPr>
          <p:nvPr>
            <p:ph type="sldNum" sz="quarter" idx="12"/>
          </p:nvPr>
        </p:nvSpPr>
        <p:spPr/>
        <p:txBody>
          <a:bodyPr/>
          <a:lstStyle/>
          <a:p>
            <a:fld id="{1B848CFE-08FE-654C-8A49-98896CE6F7B5}" type="slidenum">
              <a:rPr lang="nb-NO" smtClean="0"/>
              <a:t>‹#›</a:t>
            </a:fld>
            <a:endParaRPr lang="nb-NO"/>
          </a:p>
        </p:txBody>
      </p:sp>
    </p:spTree>
    <p:extLst>
      <p:ext uri="{BB962C8B-B14F-4D97-AF65-F5344CB8AC3E}">
        <p14:creationId xmlns:p14="http://schemas.microsoft.com/office/powerpoint/2010/main" val="63129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6D3E3AC-807C-3447-A4DF-B9B1ED49AC3F}"/>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29576FE-0FF7-9F42-8F40-329E2683F22C}"/>
              </a:ext>
            </a:extLst>
          </p:cNvPr>
          <p:cNvSpPr>
            <a:spLocks noGrp="1"/>
          </p:cNvSpPr>
          <p:nvPr>
            <p:ph type="body" idx="1"/>
          </p:nvPr>
        </p:nvSpPr>
        <p:spPr>
          <a:xfrm>
            <a:off x="467138" y="2196887"/>
            <a:ext cx="11257723" cy="3859356"/>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A005CC8-B480-154F-A858-0FCB4CCC7CC0}"/>
              </a:ext>
            </a:extLst>
          </p:cNvPr>
          <p:cNvSpPr>
            <a:spLocks noGrp="1"/>
          </p:cNvSpPr>
          <p:nvPr>
            <p:ph type="dt" sz="half" idx="2"/>
          </p:nvPr>
        </p:nvSpPr>
        <p:spPr>
          <a:xfrm>
            <a:off x="467139" y="619640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ircular Std Book" panose="020B0604020101020102" pitchFamily="34" charset="77"/>
              </a:defRPr>
            </a:lvl1pPr>
          </a:lstStyle>
          <a:p>
            <a:fld id="{DF83A950-9B27-0147-8959-78A35DD066F6}" type="datetime1">
              <a:rPr lang="nb-NO" smtClean="0"/>
              <a:pPr/>
              <a:t>10.03.2025</a:t>
            </a:fld>
            <a:endParaRPr lang="nb-NO" dirty="0"/>
          </a:p>
        </p:txBody>
      </p:sp>
      <p:sp>
        <p:nvSpPr>
          <p:cNvPr id="5" name="Plassholder for bunntekst 4">
            <a:extLst>
              <a:ext uri="{FF2B5EF4-FFF2-40B4-BE49-F238E27FC236}">
                <a16:creationId xmlns:a16="http://schemas.microsoft.com/office/drawing/2014/main" id="{9087464F-A8FD-3A44-BF92-BC5460E40D8A}"/>
              </a:ext>
            </a:extLst>
          </p:cNvPr>
          <p:cNvSpPr>
            <a:spLocks noGrp="1"/>
          </p:cNvSpPr>
          <p:nvPr>
            <p:ph type="ftr" sz="quarter" idx="3"/>
          </p:nvPr>
        </p:nvSpPr>
        <p:spPr>
          <a:xfrm>
            <a:off x="4038600" y="61964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ircular Std Book" panose="020B0604020101020102" pitchFamily="34" charset="77"/>
              </a:defRPr>
            </a:lvl1pPr>
          </a:lstStyle>
          <a:p>
            <a:r>
              <a:rPr lang="nb-NO" dirty="0"/>
              <a:t>Hvordan gjennomføre valg</a:t>
            </a:r>
          </a:p>
        </p:txBody>
      </p:sp>
      <p:sp>
        <p:nvSpPr>
          <p:cNvPr id="6" name="Plassholder for lysbildenummer 5">
            <a:extLst>
              <a:ext uri="{FF2B5EF4-FFF2-40B4-BE49-F238E27FC236}">
                <a16:creationId xmlns:a16="http://schemas.microsoft.com/office/drawing/2014/main" id="{D52836E2-55F5-FF4E-942C-2B704C2C12D1}"/>
              </a:ext>
            </a:extLst>
          </p:cNvPr>
          <p:cNvSpPr>
            <a:spLocks noGrp="1"/>
          </p:cNvSpPr>
          <p:nvPr>
            <p:ph type="sldNum" sz="quarter" idx="4"/>
          </p:nvPr>
        </p:nvSpPr>
        <p:spPr>
          <a:xfrm>
            <a:off x="8981661" y="619640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ircular Std Book" panose="020B0604020101020102" pitchFamily="34" charset="77"/>
              </a:defRPr>
            </a:lvl1pPr>
          </a:lstStyle>
          <a:p>
            <a:fld id="{1B848CFE-08FE-654C-8A49-98896CE6F7B5}" type="slidenum">
              <a:rPr lang="nb-NO" smtClean="0"/>
              <a:pPr/>
              <a:t>‹#›</a:t>
            </a:fld>
            <a:endParaRPr lang="nb-NO" dirty="0"/>
          </a:p>
        </p:txBody>
      </p:sp>
      <p:sp>
        <p:nvSpPr>
          <p:cNvPr id="7" name="Rektangel 6">
            <a:extLst>
              <a:ext uri="{FF2B5EF4-FFF2-40B4-BE49-F238E27FC236}">
                <a16:creationId xmlns:a16="http://schemas.microsoft.com/office/drawing/2014/main" id="{214E54E4-E9F9-534E-8C65-0F6EE354CCB4}"/>
              </a:ext>
            </a:extLst>
          </p:cNvPr>
          <p:cNvSpPr/>
          <p:nvPr/>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3C5A7A3A-938C-E34F-89EB-23B443566426}"/>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7">
            <a:extLst>
              <a:ext uri="{FF2B5EF4-FFF2-40B4-BE49-F238E27FC236}">
                <a16:creationId xmlns:a16="http://schemas.microsoft.com/office/drawing/2014/main" id="{D9DE7D28-813F-4167-A05C-F6742576F787}"/>
              </a:ext>
            </a:extLst>
          </p:cNvPr>
          <p:cNvPicPr>
            <a:picLocks noChangeAspect="1"/>
          </p:cNvPicPr>
          <p:nvPr userDrawn="1"/>
        </p:nvPicPr>
        <p:blipFill>
          <a:blip r:embed="rId20"/>
          <a:stretch>
            <a:fillRect/>
          </a:stretch>
        </p:blipFill>
        <p:spPr>
          <a:xfrm>
            <a:off x="467137" y="401309"/>
            <a:ext cx="1821851" cy="358927"/>
          </a:xfrm>
          <a:prstGeom prst="rect">
            <a:avLst/>
          </a:prstGeom>
        </p:spPr>
      </p:pic>
    </p:spTree>
    <p:extLst>
      <p:ext uri="{BB962C8B-B14F-4D97-AF65-F5344CB8AC3E}">
        <p14:creationId xmlns:p14="http://schemas.microsoft.com/office/powerpoint/2010/main" val="2741382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50" r:id="rId14"/>
    <p:sldLayoutId id="2147483663" r:id="rId15"/>
    <p:sldLayoutId id="2147483664" r:id="rId16"/>
    <p:sldLayoutId id="2147483662" r:id="rId17"/>
    <p:sldLayoutId id="2147483697" r:id="rId18"/>
  </p:sldLayoutIdLst>
  <p:hf hdr="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Circular St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ircular Std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6D3E3AC-807C-3447-A4DF-B9B1ED49AC3F}"/>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29576FE-0FF7-9F42-8F40-329E2683F22C}"/>
              </a:ext>
            </a:extLst>
          </p:cNvPr>
          <p:cNvSpPr>
            <a:spLocks noGrp="1"/>
          </p:cNvSpPr>
          <p:nvPr>
            <p:ph type="body" idx="1"/>
          </p:nvPr>
        </p:nvSpPr>
        <p:spPr>
          <a:xfrm>
            <a:off x="467138" y="2196887"/>
            <a:ext cx="11257723" cy="3859356"/>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A005CC8-B480-154F-A858-0FCB4CCC7CC0}"/>
              </a:ext>
            </a:extLst>
          </p:cNvPr>
          <p:cNvSpPr>
            <a:spLocks noGrp="1"/>
          </p:cNvSpPr>
          <p:nvPr>
            <p:ph type="dt" sz="half" idx="2"/>
          </p:nvPr>
        </p:nvSpPr>
        <p:spPr>
          <a:xfrm>
            <a:off x="467139" y="619640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ircular Std Book" panose="020B0604020101020102" pitchFamily="34" charset="77"/>
              </a:defRPr>
            </a:lvl1pPr>
          </a:lstStyle>
          <a:p>
            <a:fld id="{5BF0C344-062F-48F1-AB62-ECAB78C401D4}" type="datetime1">
              <a:rPr lang="nb-NO" smtClean="0"/>
              <a:t>10.03.2025</a:t>
            </a:fld>
            <a:endParaRPr lang="nb-NO" dirty="0"/>
          </a:p>
        </p:txBody>
      </p:sp>
      <p:sp>
        <p:nvSpPr>
          <p:cNvPr id="5" name="Plassholder for bunntekst 4">
            <a:extLst>
              <a:ext uri="{FF2B5EF4-FFF2-40B4-BE49-F238E27FC236}">
                <a16:creationId xmlns:a16="http://schemas.microsoft.com/office/drawing/2014/main" id="{9087464F-A8FD-3A44-BF92-BC5460E40D8A}"/>
              </a:ext>
            </a:extLst>
          </p:cNvPr>
          <p:cNvSpPr>
            <a:spLocks noGrp="1"/>
          </p:cNvSpPr>
          <p:nvPr>
            <p:ph type="ftr" sz="quarter" idx="3"/>
          </p:nvPr>
        </p:nvSpPr>
        <p:spPr>
          <a:xfrm>
            <a:off x="4038600" y="61964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ircular Std Book" panose="020B0604020101020102" pitchFamily="34" charset="77"/>
              </a:defRPr>
            </a:lvl1pPr>
          </a:lstStyle>
          <a:p>
            <a:r>
              <a:rPr lang="nb-NO"/>
              <a:t>Valgkonferansen 2023</a:t>
            </a:r>
            <a:endParaRPr lang="nb-NO" dirty="0"/>
          </a:p>
        </p:txBody>
      </p:sp>
      <p:sp>
        <p:nvSpPr>
          <p:cNvPr id="6" name="Plassholder for lysbildenummer 5">
            <a:extLst>
              <a:ext uri="{FF2B5EF4-FFF2-40B4-BE49-F238E27FC236}">
                <a16:creationId xmlns:a16="http://schemas.microsoft.com/office/drawing/2014/main" id="{D52836E2-55F5-FF4E-942C-2B704C2C12D1}"/>
              </a:ext>
            </a:extLst>
          </p:cNvPr>
          <p:cNvSpPr>
            <a:spLocks noGrp="1"/>
          </p:cNvSpPr>
          <p:nvPr>
            <p:ph type="sldNum" sz="quarter" idx="4"/>
          </p:nvPr>
        </p:nvSpPr>
        <p:spPr>
          <a:xfrm>
            <a:off x="8981661" y="619640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ircular Std Book" panose="020B0604020101020102" pitchFamily="34" charset="77"/>
              </a:defRPr>
            </a:lvl1pPr>
          </a:lstStyle>
          <a:p>
            <a:fld id="{1B848CFE-08FE-654C-8A49-98896CE6F7B5}" type="slidenum">
              <a:rPr lang="nb-NO" smtClean="0"/>
              <a:pPr/>
              <a:t>‹#›</a:t>
            </a:fld>
            <a:endParaRPr lang="nb-NO" dirty="0"/>
          </a:p>
        </p:txBody>
      </p:sp>
      <p:sp>
        <p:nvSpPr>
          <p:cNvPr id="7" name="Rektangel 6">
            <a:extLst>
              <a:ext uri="{FF2B5EF4-FFF2-40B4-BE49-F238E27FC236}">
                <a16:creationId xmlns:a16="http://schemas.microsoft.com/office/drawing/2014/main" id="{214E54E4-E9F9-534E-8C65-0F6EE354CCB4}"/>
              </a:ext>
            </a:extLst>
          </p:cNvPr>
          <p:cNvSpPr/>
          <p:nvPr/>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3C5A7A3A-938C-E34F-89EB-23B443566426}"/>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7">
            <a:extLst>
              <a:ext uri="{FF2B5EF4-FFF2-40B4-BE49-F238E27FC236}">
                <a16:creationId xmlns:a16="http://schemas.microsoft.com/office/drawing/2014/main" id="{D9DE7D28-813F-4167-A05C-F6742576F787}"/>
              </a:ext>
            </a:extLst>
          </p:cNvPr>
          <p:cNvPicPr>
            <a:picLocks noChangeAspect="1"/>
          </p:cNvPicPr>
          <p:nvPr userDrawn="1"/>
        </p:nvPicPr>
        <p:blipFill>
          <a:blip r:embed="rId19"/>
          <a:stretch>
            <a:fillRect/>
          </a:stretch>
        </p:blipFill>
        <p:spPr>
          <a:xfrm>
            <a:off x="467137" y="401309"/>
            <a:ext cx="1821851" cy="358927"/>
          </a:xfrm>
          <a:prstGeom prst="rect">
            <a:avLst/>
          </a:prstGeom>
        </p:spPr>
      </p:pic>
    </p:spTree>
    <p:extLst>
      <p:ext uri="{BB962C8B-B14F-4D97-AF65-F5344CB8AC3E}">
        <p14:creationId xmlns:p14="http://schemas.microsoft.com/office/powerpoint/2010/main" val="41127061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Circular St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ircular Std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jpg"/><Relationship Id="rId7" Type="http://schemas.openxmlformats.org/officeDocument/2006/relationships/diagramColors" Target="../diagrams/colors5.xml"/><Relationship Id="rId12"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QuickStyle" Target="../diagrams/quickStyle5.xml"/><Relationship Id="rId11" Type="http://schemas.openxmlformats.org/officeDocument/2006/relationships/image" Target="../media/image10.png"/><Relationship Id="rId5" Type="http://schemas.openxmlformats.org/officeDocument/2006/relationships/diagramLayout" Target="../diagrams/layout5.xml"/><Relationship Id="rId10" Type="http://schemas.openxmlformats.org/officeDocument/2006/relationships/image" Target="../media/image9.png"/><Relationship Id="rId4" Type="http://schemas.openxmlformats.org/officeDocument/2006/relationships/diagramData" Target="../diagrams/data5.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FFD6-0C2F-3A32-0C90-966303E258E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023D789-7A46-D9DD-BAC7-63D1922CC58F}"/>
              </a:ext>
            </a:extLst>
          </p:cNvPr>
          <p:cNvSpPr>
            <a:spLocks noGrp="1"/>
          </p:cNvSpPr>
          <p:nvPr>
            <p:ph type="ctrTitle"/>
          </p:nvPr>
        </p:nvSpPr>
        <p:spPr>
          <a:xfrm>
            <a:off x="467139" y="3277442"/>
            <a:ext cx="11257722" cy="1672245"/>
          </a:xfrm>
        </p:spPr>
        <p:txBody>
          <a:bodyPr/>
          <a:lstStyle/>
          <a:p>
            <a:r>
              <a:rPr lang="nb-NO" sz="4200" dirty="0"/>
              <a:t>Valggjennomføring – </a:t>
            </a:r>
            <a:r>
              <a:rPr lang="nb-NO" sz="4200" i="1" dirty="0"/>
              <a:t>en kortversjon</a:t>
            </a:r>
          </a:p>
        </p:txBody>
      </p:sp>
      <p:sp>
        <p:nvSpPr>
          <p:cNvPr id="3" name="Undertittel 2">
            <a:extLst>
              <a:ext uri="{FF2B5EF4-FFF2-40B4-BE49-F238E27FC236}">
                <a16:creationId xmlns:a16="http://schemas.microsoft.com/office/drawing/2014/main" id="{60EF9866-5A5D-B219-E339-FEF25CA441E2}"/>
              </a:ext>
            </a:extLst>
          </p:cNvPr>
          <p:cNvSpPr>
            <a:spLocks noGrp="1"/>
          </p:cNvSpPr>
          <p:nvPr>
            <p:ph type="subTitle" idx="1"/>
          </p:nvPr>
        </p:nvSpPr>
        <p:spPr/>
        <p:txBody>
          <a:bodyPr>
            <a:normAutofit/>
          </a:bodyPr>
          <a:lstStyle/>
          <a:p>
            <a:r>
              <a:rPr lang="nb-NO" u="sng" dirty="0"/>
              <a:t>Stortings- og sametingsvalget 2025</a:t>
            </a:r>
            <a:r>
              <a:rPr lang="nb-NO" i="1" dirty="0"/>
              <a:t>				      </a:t>
            </a:r>
          </a:p>
          <a:p>
            <a:endParaRPr lang="nb-NO" i="1" u="sng" dirty="0"/>
          </a:p>
          <a:p>
            <a:r>
              <a:rPr lang="nb-NO" sz="1800" dirty="0"/>
              <a:t>Herman Christensen og Vetle Johansen</a:t>
            </a:r>
          </a:p>
        </p:txBody>
      </p:sp>
    </p:spTree>
    <p:extLst>
      <p:ext uri="{BB962C8B-B14F-4D97-AF65-F5344CB8AC3E}">
        <p14:creationId xmlns:p14="http://schemas.microsoft.com/office/powerpoint/2010/main" val="314585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807FCE-6877-2E3D-307F-0958F9268997}"/>
              </a:ext>
            </a:extLst>
          </p:cNvPr>
          <p:cNvSpPr>
            <a:spLocks noGrp="1"/>
          </p:cNvSpPr>
          <p:nvPr>
            <p:ph type="title"/>
          </p:nvPr>
        </p:nvSpPr>
        <p:spPr/>
        <p:txBody>
          <a:bodyPr>
            <a:normAutofit fontScale="90000"/>
          </a:bodyPr>
          <a:lstStyle/>
          <a:p>
            <a:r>
              <a:rPr lang="nb-NO" dirty="0"/>
              <a:t>Forhåndsstemming </a:t>
            </a:r>
            <a:br>
              <a:rPr lang="nb-NO" dirty="0"/>
            </a:br>
            <a:r>
              <a:rPr lang="nb-NO" sz="2400" u="sng" dirty="0">
                <a:solidFill>
                  <a:schemeClr val="accent1"/>
                </a:solidFill>
              </a:rPr>
              <a:t>11. august - 5. september________________________________________________</a:t>
            </a:r>
            <a:endParaRPr lang="nb-NO" u="sng" dirty="0">
              <a:solidFill>
                <a:schemeClr val="accent1"/>
              </a:solidFill>
            </a:endParaRPr>
          </a:p>
        </p:txBody>
      </p:sp>
      <p:graphicFrame>
        <p:nvGraphicFramePr>
          <p:cNvPr id="9" name="Plassholder for innhold 8">
            <a:extLst>
              <a:ext uri="{FF2B5EF4-FFF2-40B4-BE49-F238E27FC236}">
                <a16:creationId xmlns:a16="http://schemas.microsoft.com/office/drawing/2014/main" id="{EE01A9D2-8ED1-4B45-F825-430CB41DE7E0}"/>
              </a:ext>
            </a:extLst>
          </p:cNvPr>
          <p:cNvGraphicFramePr>
            <a:graphicFrameLocks noGrp="1"/>
          </p:cNvGraphicFramePr>
          <p:nvPr>
            <p:ph sz="quarter" idx="12"/>
            <p:extLst>
              <p:ext uri="{D42A27DB-BD31-4B8C-83A1-F6EECF244321}">
                <p14:modId xmlns:p14="http://schemas.microsoft.com/office/powerpoint/2010/main" val="2350686244"/>
              </p:ext>
            </p:extLst>
          </p:nvPr>
        </p:nvGraphicFramePr>
        <p:xfrm>
          <a:off x="849388" y="2289749"/>
          <a:ext cx="11000337" cy="3681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dato 3">
            <a:extLst>
              <a:ext uri="{FF2B5EF4-FFF2-40B4-BE49-F238E27FC236}">
                <a16:creationId xmlns:a16="http://schemas.microsoft.com/office/drawing/2014/main" id="{7F14A30B-BE04-A03F-3688-17FEDD395675}"/>
              </a:ext>
            </a:extLst>
          </p:cNvPr>
          <p:cNvSpPr>
            <a:spLocks noGrp="1"/>
          </p:cNvSpPr>
          <p:nvPr>
            <p:ph type="dt" sz="half" idx="13"/>
          </p:nvPr>
        </p:nvSpPr>
        <p:spPr/>
        <p:txBody>
          <a:bodyPr/>
          <a:lstStyle/>
          <a:p>
            <a:fld id="{DF83A950-9B27-0147-8959-78A35DD066F6}" type="datetime1">
              <a:rPr lang="nb-NO" smtClean="0"/>
              <a:pPr/>
              <a:t>10.03.2025</a:t>
            </a:fld>
            <a:endParaRPr lang="nb-NO" dirty="0"/>
          </a:p>
        </p:txBody>
      </p:sp>
      <p:sp>
        <p:nvSpPr>
          <p:cNvPr id="5" name="Plassholder for bunntekst 4">
            <a:extLst>
              <a:ext uri="{FF2B5EF4-FFF2-40B4-BE49-F238E27FC236}">
                <a16:creationId xmlns:a16="http://schemas.microsoft.com/office/drawing/2014/main" id="{80ECE8E9-DEF7-3071-6BFB-3AD89A21BC0B}"/>
              </a:ext>
            </a:extLst>
          </p:cNvPr>
          <p:cNvSpPr>
            <a:spLocks noGrp="1"/>
          </p:cNvSpPr>
          <p:nvPr>
            <p:ph type="ftr" sz="quarter" idx="14"/>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31BAD187-812E-C96C-2E70-26902ADA1C86}"/>
              </a:ext>
            </a:extLst>
          </p:cNvPr>
          <p:cNvSpPr>
            <a:spLocks noGrp="1"/>
          </p:cNvSpPr>
          <p:nvPr>
            <p:ph type="sldNum" sz="quarter" idx="15"/>
          </p:nvPr>
        </p:nvSpPr>
        <p:spPr/>
        <p:txBody>
          <a:bodyPr/>
          <a:lstStyle/>
          <a:p>
            <a:fld id="{1B848CFE-08FE-654C-8A49-98896CE6F7B5}" type="slidenum">
              <a:rPr lang="nb-NO" smtClean="0"/>
              <a:pPr/>
              <a:t>10</a:t>
            </a:fld>
            <a:endParaRPr lang="nb-NO" dirty="0"/>
          </a:p>
        </p:txBody>
      </p:sp>
    </p:spTree>
    <p:extLst>
      <p:ext uri="{BB962C8B-B14F-4D97-AF65-F5344CB8AC3E}">
        <p14:creationId xmlns:p14="http://schemas.microsoft.com/office/powerpoint/2010/main" val="3493115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807FCE-6877-2E3D-307F-0958F9268997}"/>
              </a:ext>
            </a:extLst>
          </p:cNvPr>
          <p:cNvSpPr>
            <a:spLocks noGrp="1"/>
          </p:cNvSpPr>
          <p:nvPr>
            <p:ph type="title"/>
          </p:nvPr>
        </p:nvSpPr>
        <p:spPr/>
        <p:txBody>
          <a:bodyPr>
            <a:normAutofit/>
          </a:bodyPr>
          <a:lstStyle/>
          <a:p>
            <a:r>
              <a:rPr lang="nb-NO" dirty="0"/>
              <a:t>Valgdagen </a:t>
            </a:r>
            <a:br>
              <a:rPr lang="nb-NO" dirty="0"/>
            </a:br>
            <a:r>
              <a:rPr lang="nb-NO" sz="2400" u="sng" dirty="0">
                <a:solidFill>
                  <a:schemeClr val="accent1"/>
                </a:solidFill>
              </a:rPr>
              <a:t>(7. og) 8. september________________________________________________</a:t>
            </a:r>
            <a:endParaRPr lang="nb-NO" u="sng" dirty="0">
              <a:solidFill>
                <a:schemeClr val="accent1"/>
              </a:solidFill>
            </a:endParaRPr>
          </a:p>
        </p:txBody>
      </p:sp>
      <p:graphicFrame>
        <p:nvGraphicFramePr>
          <p:cNvPr id="9" name="Plassholder for innhold 8">
            <a:extLst>
              <a:ext uri="{FF2B5EF4-FFF2-40B4-BE49-F238E27FC236}">
                <a16:creationId xmlns:a16="http://schemas.microsoft.com/office/drawing/2014/main" id="{EE01A9D2-8ED1-4B45-F825-430CB41DE7E0}"/>
              </a:ext>
            </a:extLst>
          </p:cNvPr>
          <p:cNvGraphicFramePr>
            <a:graphicFrameLocks noGrp="1"/>
          </p:cNvGraphicFramePr>
          <p:nvPr>
            <p:ph sz="quarter" idx="12"/>
          </p:nvPr>
        </p:nvGraphicFramePr>
        <p:xfrm>
          <a:off x="467138" y="2581359"/>
          <a:ext cx="11331050" cy="3243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dato 3">
            <a:extLst>
              <a:ext uri="{FF2B5EF4-FFF2-40B4-BE49-F238E27FC236}">
                <a16:creationId xmlns:a16="http://schemas.microsoft.com/office/drawing/2014/main" id="{7F14A30B-BE04-A03F-3688-17FEDD395675}"/>
              </a:ext>
            </a:extLst>
          </p:cNvPr>
          <p:cNvSpPr>
            <a:spLocks noGrp="1"/>
          </p:cNvSpPr>
          <p:nvPr>
            <p:ph type="dt" sz="half" idx="13"/>
          </p:nvPr>
        </p:nvSpPr>
        <p:spPr/>
        <p:txBody>
          <a:bodyPr/>
          <a:lstStyle/>
          <a:p>
            <a:fld id="{DF83A950-9B27-0147-8959-78A35DD066F6}" type="datetime1">
              <a:rPr lang="nb-NO" smtClean="0"/>
              <a:pPr/>
              <a:t>10.03.2025</a:t>
            </a:fld>
            <a:endParaRPr lang="nb-NO" dirty="0"/>
          </a:p>
        </p:txBody>
      </p:sp>
      <p:sp>
        <p:nvSpPr>
          <p:cNvPr id="5" name="Plassholder for bunntekst 4">
            <a:extLst>
              <a:ext uri="{FF2B5EF4-FFF2-40B4-BE49-F238E27FC236}">
                <a16:creationId xmlns:a16="http://schemas.microsoft.com/office/drawing/2014/main" id="{80ECE8E9-DEF7-3071-6BFB-3AD89A21BC0B}"/>
              </a:ext>
            </a:extLst>
          </p:cNvPr>
          <p:cNvSpPr>
            <a:spLocks noGrp="1"/>
          </p:cNvSpPr>
          <p:nvPr>
            <p:ph type="ftr" sz="quarter" idx="14"/>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31BAD187-812E-C96C-2E70-26902ADA1C86}"/>
              </a:ext>
            </a:extLst>
          </p:cNvPr>
          <p:cNvSpPr>
            <a:spLocks noGrp="1"/>
          </p:cNvSpPr>
          <p:nvPr>
            <p:ph type="sldNum" sz="quarter" idx="15"/>
          </p:nvPr>
        </p:nvSpPr>
        <p:spPr/>
        <p:txBody>
          <a:bodyPr/>
          <a:lstStyle/>
          <a:p>
            <a:fld id="{1B848CFE-08FE-654C-8A49-98896CE6F7B5}" type="slidenum">
              <a:rPr lang="nb-NO" smtClean="0"/>
              <a:pPr/>
              <a:t>11</a:t>
            </a:fld>
            <a:endParaRPr lang="nb-NO" dirty="0"/>
          </a:p>
        </p:txBody>
      </p:sp>
    </p:spTree>
    <p:extLst>
      <p:ext uri="{BB962C8B-B14F-4D97-AF65-F5344CB8AC3E}">
        <p14:creationId xmlns:p14="http://schemas.microsoft.com/office/powerpoint/2010/main" val="176484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C41D1D-ACF4-F744-633B-2A6101831B6B}"/>
              </a:ext>
            </a:extLst>
          </p:cNvPr>
          <p:cNvSpPr>
            <a:spLocks noGrp="1"/>
          </p:cNvSpPr>
          <p:nvPr>
            <p:ph type="title"/>
          </p:nvPr>
        </p:nvSpPr>
        <p:spPr>
          <a:xfrm>
            <a:off x="467140" y="871537"/>
            <a:ext cx="11257722" cy="1325563"/>
          </a:xfrm>
        </p:spPr>
        <p:txBody>
          <a:bodyPr anchor="ctr">
            <a:normAutofit/>
          </a:bodyPr>
          <a:lstStyle/>
          <a:p>
            <a:r>
              <a:rPr lang="nb-NO" dirty="0"/>
              <a:t>Opptelling</a:t>
            </a:r>
            <a:br>
              <a:rPr lang="nb-NO" dirty="0"/>
            </a:br>
            <a:r>
              <a:rPr lang="nb-NO" sz="2400" u="sng" dirty="0">
                <a:solidFill>
                  <a:srgbClr val="FF6E00"/>
                </a:solidFill>
              </a:rPr>
              <a:t>7. september – 9. september________________________________________</a:t>
            </a:r>
            <a:endParaRPr lang="nb-NO" u="sng" dirty="0"/>
          </a:p>
        </p:txBody>
      </p:sp>
      <p:sp>
        <p:nvSpPr>
          <p:cNvPr id="4" name="Plassholder for dato 3">
            <a:extLst>
              <a:ext uri="{FF2B5EF4-FFF2-40B4-BE49-F238E27FC236}">
                <a16:creationId xmlns:a16="http://schemas.microsoft.com/office/drawing/2014/main" id="{4664700C-95BF-DD38-5A2F-D083CA0B32AF}"/>
              </a:ext>
            </a:extLst>
          </p:cNvPr>
          <p:cNvSpPr>
            <a:spLocks noGrp="1"/>
          </p:cNvSpPr>
          <p:nvPr>
            <p:ph type="dt" sz="half" idx="10"/>
          </p:nvPr>
        </p:nvSpPr>
        <p:spPr>
          <a:xfrm>
            <a:off x="467139" y="6196400"/>
            <a:ext cx="2743200" cy="365125"/>
          </a:xfrm>
        </p:spPr>
        <p:txBody>
          <a:bodyPr anchor="ctr">
            <a:normAutofit/>
          </a:bodyPr>
          <a:lstStyle/>
          <a:p>
            <a:pPr>
              <a:spcAft>
                <a:spcPts val="600"/>
              </a:spcAft>
            </a:pPr>
            <a:fld id="{310301D0-D2F7-4A7E-A3A1-4EC79C438C3C}" type="datetime1">
              <a:rPr lang="nb-NO" smtClean="0"/>
              <a:pPr>
                <a:spcAft>
                  <a:spcPts val="600"/>
                </a:spcAft>
              </a:pPr>
              <a:t>10.03.2025</a:t>
            </a:fld>
            <a:endParaRPr lang="nb-NO"/>
          </a:p>
        </p:txBody>
      </p:sp>
      <p:sp>
        <p:nvSpPr>
          <p:cNvPr id="5" name="Plassholder for bunntekst 4">
            <a:extLst>
              <a:ext uri="{FF2B5EF4-FFF2-40B4-BE49-F238E27FC236}">
                <a16:creationId xmlns:a16="http://schemas.microsoft.com/office/drawing/2014/main" id="{21154358-2954-2155-9B7D-243EBE5A405F}"/>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dirty="0"/>
              <a:t>Valgkonferansen 2025</a:t>
            </a:r>
          </a:p>
        </p:txBody>
      </p:sp>
      <p:sp>
        <p:nvSpPr>
          <p:cNvPr id="6" name="Plassholder for lysbildenummer 5">
            <a:extLst>
              <a:ext uri="{FF2B5EF4-FFF2-40B4-BE49-F238E27FC236}">
                <a16:creationId xmlns:a16="http://schemas.microsoft.com/office/drawing/2014/main" id="{4C17FBE0-FC64-502D-1CC4-77A12E3F5043}"/>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12</a:t>
            </a:fld>
            <a:endParaRPr lang="nb-NO"/>
          </a:p>
        </p:txBody>
      </p:sp>
      <p:graphicFrame>
        <p:nvGraphicFramePr>
          <p:cNvPr id="12" name="Plassholder for innhold 11">
            <a:extLst>
              <a:ext uri="{FF2B5EF4-FFF2-40B4-BE49-F238E27FC236}">
                <a16:creationId xmlns:a16="http://schemas.microsoft.com/office/drawing/2014/main" id="{F0C7DE06-A007-4588-D09D-CB83F624C145}"/>
              </a:ext>
            </a:extLst>
          </p:cNvPr>
          <p:cNvGraphicFramePr>
            <a:graphicFrameLocks noGrp="1"/>
          </p:cNvGraphicFramePr>
          <p:nvPr>
            <p:ph sz="quarter" idx="13"/>
            <p:extLst>
              <p:ext uri="{D42A27DB-BD31-4B8C-83A1-F6EECF244321}">
                <p14:modId xmlns:p14="http://schemas.microsoft.com/office/powerpoint/2010/main" val="2829936771"/>
              </p:ext>
            </p:extLst>
          </p:nvPr>
        </p:nvGraphicFramePr>
        <p:xfrm>
          <a:off x="466039" y="2460712"/>
          <a:ext cx="10012047" cy="347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720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EC1612-170D-E9D3-04F6-E6ADDE6E5ECE}"/>
              </a:ext>
            </a:extLst>
          </p:cNvPr>
          <p:cNvSpPr>
            <a:spLocks noGrp="1"/>
          </p:cNvSpPr>
          <p:nvPr>
            <p:ph type="title"/>
          </p:nvPr>
        </p:nvSpPr>
        <p:spPr>
          <a:xfrm>
            <a:off x="387625" y="1121782"/>
            <a:ext cx="11257722" cy="885915"/>
          </a:xfrm>
        </p:spPr>
        <p:txBody>
          <a:bodyPr>
            <a:normAutofit fontScale="90000"/>
          </a:bodyPr>
          <a:lstStyle/>
          <a:p>
            <a:r>
              <a:rPr lang="nb-NO" dirty="0"/>
              <a:t>Resultat og protokollering </a:t>
            </a:r>
            <a:br>
              <a:rPr lang="nb-NO" dirty="0"/>
            </a:br>
            <a:r>
              <a:rPr lang="nb-NO" sz="2400" dirty="0">
                <a:solidFill>
                  <a:schemeClr val="accent1"/>
                </a:solidFill>
              </a:rPr>
              <a:t>_______________________________________________________________________</a:t>
            </a:r>
            <a:endParaRPr lang="nb-NO" dirty="0"/>
          </a:p>
        </p:txBody>
      </p:sp>
      <p:graphicFrame>
        <p:nvGraphicFramePr>
          <p:cNvPr id="10" name="Plassholder for innhold 9">
            <a:extLst>
              <a:ext uri="{FF2B5EF4-FFF2-40B4-BE49-F238E27FC236}">
                <a16:creationId xmlns:a16="http://schemas.microsoft.com/office/drawing/2014/main" id="{BCAE6C63-638C-2E47-486D-5B07901B6C03}"/>
              </a:ext>
            </a:extLst>
          </p:cNvPr>
          <p:cNvGraphicFramePr>
            <a:graphicFrameLocks noGrp="1"/>
          </p:cNvGraphicFramePr>
          <p:nvPr>
            <p:ph sz="quarter" idx="12"/>
            <p:extLst>
              <p:ext uri="{D42A27DB-BD31-4B8C-83A1-F6EECF244321}">
                <p14:modId xmlns:p14="http://schemas.microsoft.com/office/powerpoint/2010/main" val="982513577"/>
              </p:ext>
            </p:extLst>
          </p:nvPr>
        </p:nvGraphicFramePr>
        <p:xfrm>
          <a:off x="467139" y="2184648"/>
          <a:ext cx="5709228" cy="3667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dato 3">
            <a:extLst>
              <a:ext uri="{FF2B5EF4-FFF2-40B4-BE49-F238E27FC236}">
                <a16:creationId xmlns:a16="http://schemas.microsoft.com/office/drawing/2014/main" id="{074E90E9-474D-AE26-8A81-62A410936098}"/>
              </a:ext>
            </a:extLst>
          </p:cNvPr>
          <p:cNvSpPr>
            <a:spLocks noGrp="1"/>
          </p:cNvSpPr>
          <p:nvPr>
            <p:ph type="dt" sz="half" idx="13"/>
          </p:nvPr>
        </p:nvSpPr>
        <p:spPr/>
        <p:txBody>
          <a:bodyPr/>
          <a:lstStyle/>
          <a:p>
            <a:fld id="{310301D0-D2F7-4A7E-A3A1-4EC79C438C3C}" type="datetime1">
              <a:rPr lang="nb-NO" smtClean="0"/>
              <a:t>10.03.2025</a:t>
            </a:fld>
            <a:endParaRPr lang="nb-NO" dirty="0"/>
          </a:p>
        </p:txBody>
      </p:sp>
      <p:sp>
        <p:nvSpPr>
          <p:cNvPr id="5" name="Plassholder for bunntekst 4">
            <a:extLst>
              <a:ext uri="{FF2B5EF4-FFF2-40B4-BE49-F238E27FC236}">
                <a16:creationId xmlns:a16="http://schemas.microsoft.com/office/drawing/2014/main" id="{98B7DA55-5949-06C6-4B0F-4CED312A3A30}"/>
              </a:ext>
            </a:extLst>
          </p:cNvPr>
          <p:cNvSpPr>
            <a:spLocks noGrp="1"/>
          </p:cNvSpPr>
          <p:nvPr>
            <p:ph type="ftr" sz="quarter" idx="14"/>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CD454249-3E1E-9FBB-410A-5E6219881165}"/>
              </a:ext>
            </a:extLst>
          </p:cNvPr>
          <p:cNvSpPr>
            <a:spLocks noGrp="1"/>
          </p:cNvSpPr>
          <p:nvPr>
            <p:ph type="sldNum" sz="quarter" idx="15"/>
          </p:nvPr>
        </p:nvSpPr>
        <p:spPr/>
        <p:txBody>
          <a:bodyPr/>
          <a:lstStyle/>
          <a:p>
            <a:fld id="{1B848CFE-08FE-654C-8A49-98896CE6F7B5}" type="slidenum">
              <a:rPr lang="nb-NO" smtClean="0"/>
              <a:pPr/>
              <a:t>13</a:t>
            </a:fld>
            <a:endParaRPr lang="nb-NO" dirty="0"/>
          </a:p>
        </p:txBody>
      </p:sp>
      <p:sp>
        <p:nvSpPr>
          <p:cNvPr id="7" name="TekstSylinder 6">
            <a:extLst>
              <a:ext uri="{FF2B5EF4-FFF2-40B4-BE49-F238E27FC236}">
                <a16:creationId xmlns:a16="http://schemas.microsoft.com/office/drawing/2014/main" id="{1CE25A03-1AFF-47D2-E462-0DC6F67E8904}"/>
              </a:ext>
            </a:extLst>
          </p:cNvPr>
          <p:cNvSpPr txBox="1"/>
          <p:nvPr/>
        </p:nvSpPr>
        <p:spPr>
          <a:xfrm>
            <a:off x="6872010" y="2870426"/>
            <a:ext cx="3069021" cy="646331"/>
          </a:xfrm>
          <a:prstGeom prst="rect">
            <a:avLst/>
          </a:prstGeom>
          <a:noFill/>
        </p:spPr>
        <p:txBody>
          <a:bodyPr wrap="square" rtlCol="0">
            <a:spAutoFit/>
          </a:bodyPr>
          <a:lstStyle/>
          <a:p>
            <a:r>
              <a:rPr lang="nb-NO" dirty="0"/>
              <a:t>Sett inn bilde av protokolleringsløsningen</a:t>
            </a:r>
          </a:p>
        </p:txBody>
      </p:sp>
      <p:pic>
        <p:nvPicPr>
          <p:cNvPr id="9" name="Bilde 8" descr="Sjekkliste og blyant for tegneserie">
            <a:extLst>
              <a:ext uri="{FF2B5EF4-FFF2-40B4-BE49-F238E27FC236}">
                <a16:creationId xmlns:a16="http://schemas.microsoft.com/office/drawing/2014/main" id="{12B83FAA-7335-B72C-6CCE-D0F246FF07E2}"/>
              </a:ext>
            </a:extLst>
          </p:cNvPr>
          <p:cNvPicPr>
            <a:picLocks noChangeAspect="1"/>
          </p:cNvPicPr>
          <p:nvPr/>
        </p:nvPicPr>
        <p:blipFill>
          <a:blip r:embed="rId8"/>
          <a:stretch>
            <a:fillRect/>
          </a:stretch>
        </p:blipFill>
        <p:spPr>
          <a:xfrm>
            <a:off x="6670598" y="2436490"/>
            <a:ext cx="4399638" cy="3299728"/>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softEdge rad="31750"/>
          </a:effectLst>
        </p:spPr>
      </p:pic>
    </p:spTree>
    <p:extLst>
      <p:ext uri="{BB962C8B-B14F-4D97-AF65-F5344CB8AC3E}">
        <p14:creationId xmlns:p14="http://schemas.microsoft.com/office/powerpoint/2010/main" val="260872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B09C6B-57AA-CFCC-14C3-3429F511C80B}"/>
              </a:ext>
            </a:extLst>
          </p:cNvPr>
          <p:cNvSpPr>
            <a:spLocks noGrp="1"/>
          </p:cNvSpPr>
          <p:nvPr>
            <p:ph type="title"/>
          </p:nvPr>
        </p:nvSpPr>
        <p:spPr>
          <a:xfrm>
            <a:off x="467139" y="823719"/>
            <a:ext cx="6172199" cy="1069975"/>
          </a:xfrm>
        </p:spPr>
        <p:txBody>
          <a:bodyPr anchor="b">
            <a:normAutofit/>
          </a:bodyPr>
          <a:lstStyle/>
          <a:p>
            <a:r>
              <a:rPr lang="nb-NO" sz="3600" u="sng" dirty="0"/>
              <a:t>Sametingsvalget </a:t>
            </a:r>
          </a:p>
        </p:txBody>
      </p:sp>
      <p:sp>
        <p:nvSpPr>
          <p:cNvPr id="11" name="Picture Placeholder 2">
            <a:extLst>
              <a:ext uri="{FF2B5EF4-FFF2-40B4-BE49-F238E27FC236}">
                <a16:creationId xmlns:a16="http://schemas.microsoft.com/office/drawing/2014/main" id="{6AC84F8A-4EF1-29EB-23C2-D50D473B349E}"/>
              </a:ext>
            </a:extLst>
          </p:cNvPr>
          <p:cNvSpPr>
            <a:spLocks noGrp="1"/>
          </p:cNvSpPr>
          <p:nvPr>
            <p:ph type="pic" idx="1"/>
          </p:nvPr>
        </p:nvSpPr>
        <p:spPr>
          <a:xfrm>
            <a:off x="4882563" y="823719"/>
            <a:ext cx="6541673" cy="4624871"/>
          </a:xfrm>
        </p:spPr>
        <p:txBody>
          <a:bodyPr/>
          <a:lstStyle/>
          <a:p>
            <a:endParaRPr lang="nb-NO" dirty="0"/>
          </a:p>
        </p:txBody>
      </p:sp>
      <p:sp>
        <p:nvSpPr>
          <p:cNvPr id="4" name="Plassholder for dato 3">
            <a:extLst>
              <a:ext uri="{FF2B5EF4-FFF2-40B4-BE49-F238E27FC236}">
                <a16:creationId xmlns:a16="http://schemas.microsoft.com/office/drawing/2014/main" id="{F4A9A8D7-D2A4-536B-F4C1-63F7125C03CF}"/>
              </a:ext>
            </a:extLst>
          </p:cNvPr>
          <p:cNvSpPr>
            <a:spLocks noGrp="1"/>
          </p:cNvSpPr>
          <p:nvPr>
            <p:ph type="dt" sz="half" idx="10"/>
          </p:nvPr>
        </p:nvSpPr>
        <p:spPr>
          <a:xfrm>
            <a:off x="467139" y="6196400"/>
            <a:ext cx="2743200" cy="365125"/>
          </a:xfrm>
        </p:spPr>
        <p:txBody>
          <a:bodyPr anchor="ctr">
            <a:normAutofit/>
          </a:bodyPr>
          <a:lstStyle/>
          <a:p>
            <a:pPr>
              <a:spcAft>
                <a:spcPts val="600"/>
              </a:spcAft>
            </a:pPr>
            <a:fld id="{310301D0-D2F7-4A7E-A3A1-4EC79C438C3C}" type="datetime1">
              <a:rPr lang="nb-NO" smtClean="0"/>
              <a:pPr>
                <a:spcAft>
                  <a:spcPts val="600"/>
                </a:spcAft>
              </a:pPr>
              <a:t>10.03.2025</a:t>
            </a:fld>
            <a:endParaRPr lang="nb-NO"/>
          </a:p>
        </p:txBody>
      </p:sp>
      <p:sp>
        <p:nvSpPr>
          <p:cNvPr id="5" name="Plassholder for bunntekst 4">
            <a:extLst>
              <a:ext uri="{FF2B5EF4-FFF2-40B4-BE49-F238E27FC236}">
                <a16:creationId xmlns:a16="http://schemas.microsoft.com/office/drawing/2014/main" id="{832CA90F-484F-E475-F99A-D611B978CCA9}"/>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dirty="0"/>
              <a:t>Valgkonferansen 2025</a:t>
            </a:r>
          </a:p>
        </p:txBody>
      </p:sp>
      <p:sp>
        <p:nvSpPr>
          <p:cNvPr id="6" name="Plassholder for lysbildenummer 5">
            <a:extLst>
              <a:ext uri="{FF2B5EF4-FFF2-40B4-BE49-F238E27FC236}">
                <a16:creationId xmlns:a16="http://schemas.microsoft.com/office/drawing/2014/main" id="{57C1FBC4-8D9C-8A3F-2152-6A6FC1306235}"/>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14</a:t>
            </a:fld>
            <a:endParaRPr lang="nb-NO"/>
          </a:p>
        </p:txBody>
      </p:sp>
      <p:sp>
        <p:nvSpPr>
          <p:cNvPr id="3" name="Plassholder for innhold 2">
            <a:extLst>
              <a:ext uri="{FF2B5EF4-FFF2-40B4-BE49-F238E27FC236}">
                <a16:creationId xmlns:a16="http://schemas.microsoft.com/office/drawing/2014/main" id="{62731ACF-BF4A-9874-67FF-5DE34CF8E6F9}"/>
              </a:ext>
            </a:extLst>
          </p:cNvPr>
          <p:cNvSpPr>
            <a:spLocks noGrp="1"/>
          </p:cNvSpPr>
          <p:nvPr>
            <p:ph type="body" sz="quarter" idx="13"/>
          </p:nvPr>
        </p:nvSpPr>
        <p:spPr>
          <a:xfrm>
            <a:off x="467140" y="2057400"/>
            <a:ext cx="4304886" cy="3811588"/>
          </a:xfrm>
        </p:spPr>
        <p:txBody>
          <a:bodyPr>
            <a:normAutofit/>
          </a:bodyPr>
          <a:lstStyle/>
          <a:p>
            <a:r>
              <a:rPr lang="nb-NO" sz="2400" dirty="0"/>
              <a:t>Roller: </a:t>
            </a:r>
          </a:p>
          <a:p>
            <a:pPr lvl="1"/>
            <a:r>
              <a:rPr lang="nb-NO" sz="2000" dirty="0">
                <a:solidFill>
                  <a:srgbClr val="FF6E00"/>
                </a:solidFill>
              </a:rPr>
              <a:t>Sametinget (godkjenning)</a:t>
            </a:r>
          </a:p>
          <a:p>
            <a:pPr lvl="1"/>
            <a:r>
              <a:rPr lang="nb-NO" sz="2000" dirty="0">
                <a:solidFill>
                  <a:srgbClr val="FF6E00"/>
                </a:solidFill>
              </a:rPr>
              <a:t>Valgdirektoratet (praktisk bistand)</a:t>
            </a:r>
          </a:p>
          <a:p>
            <a:pPr lvl="1"/>
            <a:r>
              <a:rPr lang="nb-NO" sz="2000" dirty="0">
                <a:solidFill>
                  <a:srgbClr val="FF6E00"/>
                </a:solidFill>
              </a:rPr>
              <a:t>Kommunene (stemmemottak)</a:t>
            </a:r>
          </a:p>
          <a:p>
            <a:r>
              <a:rPr lang="nb-NO" sz="2400" dirty="0"/>
              <a:t>To hovedkategorier:</a:t>
            </a:r>
          </a:p>
          <a:p>
            <a:pPr lvl="1"/>
            <a:r>
              <a:rPr lang="nb-NO" sz="2000" dirty="0">
                <a:solidFill>
                  <a:srgbClr val="FF6E00"/>
                </a:solidFill>
              </a:rPr>
              <a:t>-30 kommuner</a:t>
            </a:r>
          </a:p>
          <a:p>
            <a:pPr lvl="1"/>
            <a:r>
              <a:rPr lang="nb-NO" sz="2000" dirty="0">
                <a:solidFill>
                  <a:srgbClr val="FF6E00"/>
                </a:solidFill>
              </a:rPr>
              <a:t>+30 kommuner </a:t>
            </a:r>
          </a:p>
          <a:p>
            <a:r>
              <a:rPr lang="nb-NO" sz="2400" dirty="0"/>
              <a:t>Opptellingskommuner </a:t>
            </a:r>
          </a:p>
        </p:txBody>
      </p:sp>
      <p:pic>
        <p:nvPicPr>
          <p:cNvPr id="12" name="Bilde 11">
            <a:extLst>
              <a:ext uri="{FF2B5EF4-FFF2-40B4-BE49-F238E27FC236}">
                <a16:creationId xmlns:a16="http://schemas.microsoft.com/office/drawing/2014/main" id="{0B4057C8-1DB6-950C-C74B-BB1C6CC89417}"/>
              </a:ext>
            </a:extLst>
          </p:cNvPr>
          <p:cNvPicPr>
            <a:picLocks noChangeAspect="1"/>
          </p:cNvPicPr>
          <p:nvPr/>
        </p:nvPicPr>
        <p:blipFill>
          <a:blip r:embed="rId3"/>
          <a:stretch>
            <a:fillRect/>
          </a:stretch>
        </p:blipFill>
        <p:spPr>
          <a:xfrm>
            <a:off x="5288843" y="796397"/>
            <a:ext cx="6172199" cy="5072592"/>
          </a:xfrm>
          <a:prstGeom prst="rect">
            <a:avLst/>
          </a:prstGeom>
          <a:ln>
            <a:noFill/>
          </a:ln>
          <a:effectLst>
            <a:outerShdw blurRad="292100" dist="139700" dir="2700000" algn="tl" rotWithShape="0">
              <a:srgbClr val="333333">
                <a:alpha val="65000"/>
              </a:srgbClr>
            </a:outerShdw>
          </a:effectLst>
        </p:spPr>
      </p:pic>
      <p:sp>
        <p:nvSpPr>
          <p:cNvPr id="13" name="Rektangel 12">
            <a:extLst>
              <a:ext uri="{FF2B5EF4-FFF2-40B4-BE49-F238E27FC236}">
                <a16:creationId xmlns:a16="http://schemas.microsoft.com/office/drawing/2014/main" id="{ECA1B1DF-C4F1-08C3-A73A-A4EA39F140BB}"/>
              </a:ext>
            </a:extLst>
          </p:cNvPr>
          <p:cNvSpPr/>
          <p:nvPr/>
        </p:nvSpPr>
        <p:spPr>
          <a:xfrm>
            <a:off x="5404999" y="823719"/>
            <a:ext cx="1092619" cy="2637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36876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ssholder for bilde 16" descr="Et bilde som inneholder tekst, skjermbilde, Nettsted, mann&#10;&#10;Automatisk generert beskrivelse">
            <a:extLst>
              <a:ext uri="{FF2B5EF4-FFF2-40B4-BE49-F238E27FC236}">
                <a16:creationId xmlns:a16="http://schemas.microsoft.com/office/drawing/2014/main" id="{18F53FF0-3F42-FD91-7976-A127A83D6FBD}"/>
              </a:ext>
            </a:extLst>
          </p:cNvPr>
          <p:cNvPicPr>
            <a:picLocks noGrp="1" noChangeAspect="1"/>
          </p:cNvPicPr>
          <p:nvPr>
            <p:ph type="pic" sz="quarter" idx="15"/>
          </p:nvPr>
        </p:nvPicPr>
        <p:blipFill>
          <a:blip r:embed="rId3"/>
          <a:srcRect l="1700" r="1700"/>
          <a:stretch>
            <a:fillRect/>
          </a:stretch>
        </p:blipFill>
        <p:spPr>
          <a:xfrm>
            <a:off x="850230" y="792570"/>
            <a:ext cx="10299033" cy="5443784"/>
          </a:xfrm>
        </p:spPr>
      </p:pic>
      <p:sp>
        <p:nvSpPr>
          <p:cNvPr id="2" name="Tittel 1">
            <a:extLst>
              <a:ext uri="{FF2B5EF4-FFF2-40B4-BE49-F238E27FC236}">
                <a16:creationId xmlns:a16="http://schemas.microsoft.com/office/drawing/2014/main" id="{FB8E4E1E-A0A3-F35C-AA35-00B4538FEC72}"/>
              </a:ext>
            </a:extLst>
          </p:cNvPr>
          <p:cNvSpPr>
            <a:spLocks noGrp="1"/>
          </p:cNvSpPr>
          <p:nvPr>
            <p:ph type="ctrTitle"/>
          </p:nvPr>
        </p:nvSpPr>
        <p:spPr>
          <a:xfrm>
            <a:off x="306718" y="5103994"/>
            <a:ext cx="11257722" cy="1170230"/>
          </a:xfrm>
          <a:solidFill>
            <a:schemeClr val="accent6">
              <a:lumMod val="60000"/>
              <a:lumOff val="40000"/>
            </a:schemeClr>
          </a:solidFill>
        </p:spPr>
        <p:txBody>
          <a:bodyPr anchor="ctr">
            <a:normAutofit/>
          </a:bodyPr>
          <a:lstStyle/>
          <a:p>
            <a:r>
              <a:rPr lang="nb-NO" dirty="0"/>
              <a:t>Valgmedarbeiderportalen</a:t>
            </a:r>
          </a:p>
        </p:txBody>
      </p:sp>
      <p:sp>
        <p:nvSpPr>
          <p:cNvPr id="4" name="Plassholder for dato 3">
            <a:extLst>
              <a:ext uri="{FF2B5EF4-FFF2-40B4-BE49-F238E27FC236}">
                <a16:creationId xmlns:a16="http://schemas.microsoft.com/office/drawing/2014/main" id="{C417A5DC-5CC6-B940-1C23-22059115E27A}"/>
              </a:ext>
            </a:extLst>
          </p:cNvPr>
          <p:cNvSpPr>
            <a:spLocks noGrp="1"/>
          </p:cNvSpPr>
          <p:nvPr>
            <p:ph type="dt" sz="half" idx="10"/>
          </p:nvPr>
        </p:nvSpPr>
        <p:spPr/>
        <p:txBody>
          <a:bodyPr anchor="ctr">
            <a:normAutofit/>
          </a:bodyPr>
          <a:lstStyle/>
          <a:p>
            <a:pPr>
              <a:spcAft>
                <a:spcPts val="600"/>
              </a:spcAft>
            </a:pPr>
            <a:fld id="{DF83A950-9B27-0147-8959-78A35DD066F6}" type="datetime1">
              <a:rPr lang="nb-NO" smtClean="0"/>
              <a:pPr>
                <a:spcAft>
                  <a:spcPts val="600"/>
                </a:spcAft>
              </a:pPr>
              <a:t>10.03.2025</a:t>
            </a:fld>
            <a:endParaRPr lang="nb-NO"/>
          </a:p>
        </p:txBody>
      </p:sp>
      <p:sp>
        <p:nvSpPr>
          <p:cNvPr id="5" name="Plassholder for bunntekst 4">
            <a:extLst>
              <a:ext uri="{FF2B5EF4-FFF2-40B4-BE49-F238E27FC236}">
                <a16:creationId xmlns:a16="http://schemas.microsoft.com/office/drawing/2014/main" id="{810295C7-D86F-C246-7C51-79723E8F8E30}"/>
              </a:ext>
            </a:extLst>
          </p:cNvPr>
          <p:cNvSpPr>
            <a:spLocks noGrp="1"/>
          </p:cNvSpPr>
          <p:nvPr>
            <p:ph type="ftr" sz="quarter" idx="11"/>
          </p:nvPr>
        </p:nvSpPr>
        <p:spPr/>
        <p:txBody>
          <a:bodyPr anchor="ctr">
            <a:normAutofit/>
          </a:bodyPr>
          <a:lstStyle/>
          <a:p>
            <a:pPr>
              <a:spcAft>
                <a:spcPts val="600"/>
              </a:spcAft>
            </a:pPr>
            <a:r>
              <a:rPr lang="nb-NO" dirty="0"/>
              <a:t>Valgkonferansen 2025</a:t>
            </a:r>
          </a:p>
        </p:txBody>
      </p:sp>
      <p:sp>
        <p:nvSpPr>
          <p:cNvPr id="6" name="Plassholder for lysbildenummer 5">
            <a:extLst>
              <a:ext uri="{FF2B5EF4-FFF2-40B4-BE49-F238E27FC236}">
                <a16:creationId xmlns:a16="http://schemas.microsoft.com/office/drawing/2014/main" id="{B0306A83-4181-3047-8B56-5827DB3B8BE2}"/>
              </a:ext>
            </a:extLst>
          </p:cNvPr>
          <p:cNvSpPr>
            <a:spLocks noGrp="1"/>
          </p:cNvSpPr>
          <p:nvPr>
            <p:ph type="sldNum" sz="quarter" idx="12"/>
          </p:nvPr>
        </p:nvSpPr>
        <p:spPr/>
        <p:txBody>
          <a:bodyPr anchor="ctr">
            <a:normAutofit/>
          </a:bodyPr>
          <a:lstStyle/>
          <a:p>
            <a:pPr>
              <a:spcAft>
                <a:spcPts val="600"/>
              </a:spcAft>
            </a:pPr>
            <a:fld id="{1B848CFE-08FE-654C-8A49-98896CE6F7B5}" type="slidenum">
              <a:rPr lang="nb-NO" smtClean="0"/>
              <a:pPr>
                <a:spcAft>
                  <a:spcPts val="600"/>
                </a:spcAft>
              </a:pPr>
              <a:t>15</a:t>
            </a:fld>
            <a:endParaRPr lang="nb-NO"/>
          </a:p>
        </p:txBody>
      </p:sp>
    </p:spTree>
    <p:extLst>
      <p:ext uri="{BB962C8B-B14F-4D97-AF65-F5344CB8AC3E}">
        <p14:creationId xmlns:p14="http://schemas.microsoft.com/office/powerpoint/2010/main" val="2400301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AAB7FC-DAD0-62EA-1FD0-9F05CF6E3D4D}"/>
              </a:ext>
            </a:extLst>
          </p:cNvPr>
          <p:cNvSpPr>
            <a:spLocks noGrp="1"/>
          </p:cNvSpPr>
          <p:nvPr>
            <p:ph type="title"/>
          </p:nvPr>
        </p:nvSpPr>
        <p:spPr>
          <a:xfrm>
            <a:off x="467139" y="1857704"/>
            <a:ext cx="11257722" cy="1326295"/>
          </a:xfrm>
        </p:spPr>
        <p:txBody>
          <a:bodyPr anchor="b">
            <a:normAutofit fontScale="90000"/>
          </a:bodyPr>
          <a:lstStyle/>
          <a:p>
            <a:pPr algn="l"/>
            <a:br>
              <a:rPr lang="nb-NO" dirty="0"/>
            </a:br>
            <a:br>
              <a:rPr lang="nb-NO" sz="8000" dirty="0"/>
            </a:br>
            <a:r>
              <a:rPr lang="nb-NO" sz="4000" i="1" dirty="0">
                <a:solidFill>
                  <a:srgbClr val="FF6E00"/>
                </a:solidFill>
              </a:rPr>
              <a:t>Nå håper vi dere har…</a:t>
            </a:r>
            <a:endParaRPr lang="nb-NO" i="1" dirty="0">
              <a:solidFill>
                <a:srgbClr val="FF6E00"/>
              </a:solidFill>
            </a:endParaRPr>
          </a:p>
        </p:txBody>
      </p:sp>
      <p:sp>
        <p:nvSpPr>
          <p:cNvPr id="3" name="Plassholder for innhold 2">
            <a:extLst>
              <a:ext uri="{FF2B5EF4-FFF2-40B4-BE49-F238E27FC236}">
                <a16:creationId xmlns:a16="http://schemas.microsoft.com/office/drawing/2014/main" id="{44EC2CA7-4420-4BE2-42E4-F6BE86BA9193}"/>
              </a:ext>
            </a:extLst>
          </p:cNvPr>
          <p:cNvSpPr>
            <a:spLocks noGrp="1"/>
          </p:cNvSpPr>
          <p:nvPr>
            <p:ph type="body" idx="1"/>
          </p:nvPr>
        </p:nvSpPr>
        <p:spPr>
          <a:xfrm>
            <a:off x="467140" y="3940106"/>
            <a:ext cx="11257722" cy="1500187"/>
          </a:xfrm>
        </p:spPr>
        <p:txBody>
          <a:bodyPr>
            <a:normAutofit fontScale="92500" lnSpcReduction="20000"/>
          </a:bodyPr>
          <a:lstStyle/>
          <a:p>
            <a:pPr marL="514350" indent="-514350" algn="l">
              <a:buAutoNum type="arabicPeriod"/>
            </a:pPr>
            <a:r>
              <a:rPr lang="nb-NO" dirty="0"/>
              <a:t>…tenkt litt på aktuelle frister og datoer! </a:t>
            </a:r>
          </a:p>
          <a:p>
            <a:pPr marL="514350" indent="-514350" algn="l">
              <a:buAutoNum type="arabicPeriod"/>
            </a:pPr>
            <a:r>
              <a:rPr lang="nb-NO" dirty="0"/>
              <a:t>…en rimelig god oversikt over hvordan et valg gjennomføres.</a:t>
            </a:r>
          </a:p>
          <a:p>
            <a:pPr marL="514350" indent="-514350" algn="l">
              <a:buAutoNum type="arabicPeriod"/>
            </a:pPr>
            <a:r>
              <a:rPr lang="nb-NO" dirty="0"/>
              <a:t>…fått et lite innblikk i endringene med ny valglov.</a:t>
            </a:r>
          </a:p>
          <a:p>
            <a:pPr marL="514350" indent="-514350" algn="l">
              <a:buAutoNum type="arabicPeriod"/>
            </a:pPr>
            <a:r>
              <a:rPr lang="nb-NO" dirty="0"/>
              <a:t>…kommet enda mer i «valgmodus».</a:t>
            </a:r>
          </a:p>
          <a:p>
            <a:endParaRPr lang="nb-NO" dirty="0"/>
          </a:p>
          <a:p>
            <a:pPr marL="514350" indent="-514350">
              <a:buAutoNum type="arabicPeriod"/>
            </a:pPr>
            <a:endParaRPr lang="nb-NO" dirty="0"/>
          </a:p>
        </p:txBody>
      </p:sp>
      <p:sp>
        <p:nvSpPr>
          <p:cNvPr id="4" name="Plassholder for dato 3">
            <a:extLst>
              <a:ext uri="{FF2B5EF4-FFF2-40B4-BE49-F238E27FC236}">
                <a16:creationId xmlns:a16="http://schemas.microsoft.com/office/drawing/2014/main" id="{BF3C3074-6CAC-88B6-F612-9E9BA40E675B}"/>
              </a:ext>
            </a:extLst>
          </p:cNvPr>
          <p:cNvSpPr>
            <a:spLocks noGrp="1"/>
          </p:cNvSpPr>
          <p:nvPr>
            <p:ph type="dt" sz="half" idx="10"/>
          </p:nvPr>
        </p:nvSpPr>
        <p:spPr>
          <a:xfrm>
            <a:off x="467139" y="6196400"/>
            <a:ext cx="27432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F83A950-9B27-0147-8959-78A35DD066F6}" type="datetime1">
              <a:rPr kumimoji="0" lang="nb-NO" sz="1200" b="0" i="0" u="none" strike="noStrike" kern="1200" cap="none" spc="0" normalizeH="0" baseline="0" noProof="0" smtClean="0">
                <a:ln>
                  <a:noFill/>
                </a:ln>
                <a:solidFill>
                  <a:srgbClr val="000000">
                    <a:tint val="75000"/>
                  </a:srgbClr>
                </a:solidFill>
                <a:effectLst/>
                <a:uLnTx/>
                <a:uFillTx/>
                <a:latin typeface="Arial" panose="020B0604020202020204"/>
                <a:ea typeface="+mn-ea"/>
              </a:rPr>
              <a:pPr marL="0" marR="0" lvl="0" indent="0" algn="l" defTabSz="914400" rtl="0" eaLnBrk="1" fontAlgn="auto" latinLnBrk="0" hangingPunct="1">
                <a:lnSpc>
                  <a:spcPct val="100000"/>
                </a:lnSpc>
                <a:spcBef>
                  <a:spcPts val="0"/>
                </a:spcBef>
                <a:spcAft>
                  <a:spcPts val="600"/>
                </a:spcAft>
                <a:buClrTx/>
                <a:buSzTx/>
                <a:buFontTx/>
                <a:buNone/>
                <a:tabLst/>
                <a:defRPr/>
              </a:pPr>
              <a:t>10.03.2025</a:t>
            </a:fld>
            <a:endParaRPr kumimoji="0" lang="nb-NO" sz="1200" b="0" i="0" u="none" strike="noStrike" kern="1200" cap="none" spc="0" normalizeH="0" baseline="0" noProof="0">
              <a:ln>
                <a:noFill/>
              </a:ln>
              <a:solidFill>
                <a:srgbClr val="000000">
                  <a:tint val="75000"/>
                </a:srgbClr>
              </a:solidFill>
              <a:effectLst/>
              <a:uLnTx/>
              <a:uFillTx/>
              <a:latin typeface="Arial" panose="020B0604020202020204"/>
              <a:ea typeface="+mn-ea"/>
            </a:endParaRPr>
          </a:p>
        </p:txBody>
      </p:sp>
      <p:sp>
        <p:nvSpPr>
          <p:cNvPr id="5" name="Plassholder for bunntekst 4">
            <a:extLst>
              <a:ext uri="{FF2B5EF4-FFF2-40B4-BE49-F238E27FC236}">
                <a16:creationId xmlns:a16="http://schemas.microsoft.com/office/drawing/2014/main" id="{8BF59596-2E64-23D0-FD27-01B46693A63B}"/>
              </a:ext>
            </a:extLst>
          </p:cNvPr>
          <p:cNvSpPr>
            <a:spLocks noGrp="1"/>
          </p:cNvSpPr>
          <p:nvPr>
            <p:ph type="ftr" sz="quarter" idx="11"/>
          </p:nvPr>
        </p:nvSpPr>
        <p:spPr>
          <a:xfrm>
            <a:off x="4038600" y="6196400"/>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dirty="0">
                <a:ln>
                  <a:noFill/>
                </a:ln>
                <a:solidFill>
                  <a:srgbClr val="000000">
                    <a:tint val="75000"/>
                  </a:srgbClr>
                </a:solidFill>
                <a:effectLst/>
                <a:uLnTx/>
                <a:uFillTx/>
                <a:latin typeface="Arial" panose="020B0604020202020204"/>
                <a:ea typeface="+mn-ea"/>
              </a:rPr>
              <a:t>Valgkonferansen 2025</a:t>
            </a:r>
          </a:p>
        </p:txBody>
      </p:sp>
      <p:sp>
        <p:nvSpPr>
          <p:cNvPr id="6" name="Plassholder for lysbildenummer 5">
            <a:extLst>
              <a:ext uri="{FF2B5EF4-FFF2-40B4-BE49-F238E27FC236}">
                <a16:creationId xmlns:a16="http://schemas.microsoft.com/office/drawing/2014/main" id="{A9224206-4AAC-63E4-2959-34083FE9F2A6}"/>
              </a:ext>
            </a:extLst>
          </p:cNvPr>
          <p:cNvSpPr>
            <a:spLocks noGrp="1"/>
          </p:cNvSpPr>
          <p:nvPr>
            <p:ph type="sldNum" sz="quarter" idx="12"/>
          </p:nvPr>
        </p:nvSpPr>
        <p:spPr>
          <a:xfrm>
            <a:off x="8981661" y="619640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B848CFE-08FE-654C-8A49-98896CE6F7B5}" type="slidenum">
              <a:rPr kumimoji="0" lang="nb-NO" sz="1200" b="0" i="0" u="none" strike="noStrike" kern="1200" cap="none" spc="0" normalizeH="0" baseline="0" noProof="0" smtClean="0">
                <a:ln>
                  <a:noFill/>
                </a:ln>
                <a:solidFill>
                  <a:srgbClr val="000000">
                    <a:tint val="75000"/>
                  </a:srgbClr>
                </a:solidFill>
                <a:effectLst/>
                <a:uLnTx/>
                <a:uFillTx/>
                <a:latin typeface="Arial" panose="020B0604020202020204"/>
                <a:ea typeface="+mn-ea"/>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nb-NO" sz="1200" b="0" i="0" u="none" strike="noStrike" kern="1200" cap="none" spc="0" normalizeH="0" baseline="0" noProof="0">
              <a:ln>
                <a:noFill/>
              </a:ln>
              <a:solidFill>
                <a:srgbClr val="000000">
                  <a:tint val="75000"/>
                </a:srgbClr>
              </a:solidFill>
              <a:effectLst/>
              <a:uLnTx/>
              <a:uFillTx/>
              <a:latin typeface="Arial" panose="020B0604020202020204"/>
              <a:ea typeface="+mn-ea"/>
            </a:endParaRPr>
          </a:p>
        </p:txBody>
      </p:sp>
    </p:spTree>
    <p:extLst>
      <p:ext uri="{BB962C8B-B14F-4D97-AF65-F5344CB8AC3E}">
        <p14:creationId xmlns:p14="http://schemas.microsoft.com/office/powerpoint/2010/main" val="4171833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10D5B71-241D-084F-BB23-91CF0787B3AA}"/>
              </a:ext>
            </a:extLst>
          </p:cNvPr>
          <p:cNvSpPr>
            <a:spLocks noGrp="1"/>
          </p:cNvSpPr>
          <p:nvPr>
            <p:ph type="body" idx="1"/>
          </p:nvPr>
        </p:nvSpPr>
        <p:spPr/>
        <p:txBody>
          <a:bodyPr/>
          <a:lstStyle/>
          <a:p>
            <a:endParaRPr lang="nb-NO" dirty="0"/>
          </a:p>
          <a:p>
            <a:r>
              <a:rPr lang="nb-NO" dirty="0"/>
              <a:t>valgmedarbeiderportalen.valg.no</a:t>
            </a:r>
          </a:p>
          <a:p>
            <a:endParaRPr lang="nb-NO" dirty="0"/>
          </a:p>
          <a:p>
            <a:endParaRPr lang="nb-NO" dirty="0"/>
          </a:p>
        </p:txBody>
      </p:sp>
    </p:spTree>
    <p:extLst>
      <p:ext uri="{BB962C8B-B14F-4D97-AF65-F5344CB8AC3E}">
        <p14:creationId xmlns:p14="http://schemas.microsoft.com/office/powerpoint/2010/main" val="45033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622BA7-7828-F548-A6F5-E67380337476}"/>
              </a:ext>
            </a:extLst>
          </p:cNvPr>
          <p:cNvSpPr>
            <a:spLocks noGrp="1"/>
          </p:cNvSpPr>
          <p:nvPr>
            <p:ph type="title"/>
          </p:nvPr>
        </p:nvSpPr>
        <p:spPr>
          <a:xfrm>
            <a:off x="467138" y="871323"/>
            <a:ext cx="11257722" cy="1325563"/>
          </a:xfrm>
        </p:spPr>
        <p:txBody>
          <a:bodyPr anchor="ctr">
            <a:normAutofit/>
          </a:bodyPr>
          <a:lstStyle/>
          <a:p>
            <a:r>
              <a:rPr lang="nb-NO" u="sng" dirty="0"/>
              <a:t>Agenda</a:t>
            </a:r>
            <a:endParaRPr lang="nb-NO" dirty="0"/>
          </a:p>
        </p:txBody>
      </p:sp>
      <p:sp>
        <p:nvSpPr>
          <p:cNvPr id="4" name="Plassholder for dato 3">
            <a:extLst>
              <a:ext uri="{FF2B5EF4-FFF2-40B4-BE49-F238E27FC236}">
                <a16:creationId xmlns:a16="http://schemas.microsoft.com/office/drawing/2014/main" id="{AE072007-AB90-F044-9E8A-501E6275F974}"/>
              </a:ext>
            </a:extLst>
          </p:cNvPr>
          <p:cNvSpPr>
            <a:spLocks noGrp="1"/>
          </p:cNvSpPr>
          <p:nvPr>
            <p:ph type="dt" sz="half" idx="10"/>
          </p:nvPr>
        </p:nvSpPr>
        <p:spPr>
          <a:xfrm>
            <a:off x="467139" y="6196400"/>
            <a:ext cx="2743200" cy="365125"/>
          </a:xfrm>
        </p:spPr>
        <p:txBody>
          <a:bodyPr anchor="ctr">
            <a:normAutofit/>
          </a:bodyPr>
          <a:lstStyle/>
          <a:p>
            <a:pPr>
              <a:spcAft>
                <a:spcPts val="600"/>
              </a:spcAft>
            </a:pPr>
            <a:fld id="{13A8C826-B6D9-3842-BC38-5E58B9763345}" type="datetime1">
              <a:rPr lang="nb-NO" smtClean="0"/>
              <a:pPr>
                <a:spcAft>
                  <a:spcPts val="600"/>
                </a:spcAft>
              </a:pPr>
              <a:t>10.03.2025</a:t>
            </a:fld>
            <a:endParaRPr lang="nb-NO"/>
          </a:p>
        </p:txBody>
      </p:sp>
      <p:sp>
        <p:nvSpPr>
          <p:cNvPr id="5" name="Plassholder for bunntekst 4">
            <a:extLst>
              <a:ext uri="{FF2B5EF4-FFF2-40B4-BE49-F238E27FC236}">
                <a16:creationId xmlns:a16="http://schemas.microsoft.com/office/drawing/2014/main" id="{CE8D924C-EFCD-014A-8E3B-46A4E1FB6D1D}"/>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dirty="0"/>
              <a:t>Valgkonferansen 2025</a:t>
            </a:r>
          </a:p>
        </p:txBody>
      </p:sp>
      <p:sp>
        <p:nvSpPr>
          <p:cNvPr id="6" name="Plassholder for lysbildenummer 5">
            <a:extLst>
              <a:ext uri="{FF2B5EF4-FFF2-40B4-BE49-F238E27FC236}">
                <a16:creationId xmlns:a16="http://schemas.microsoft.com/office/drawing/2014/main" id="{53A2876E-FF31-4344-AB83-4CA348F26E24}"/>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2</a:t>
            </a:fld>
            <a:endParaRPr lang="nb-NO"/>
          </a:p>
        </p:txBody>
      </p:sp>
      <p:sp>
        <p:nvSpPr>
          <p:cNvPr id="3" name="Plassholder for innhold 2">
            <a:extLst>
              <a:ext uri="{FF2B5EF4-FFF2-40B4-BE49-F238E27FC236}">
                <a16:creationId xmlns:a16="http://schemas.microsoft.com/office/drawing/2014/main" id="{6A825379-007E-844F-BB47-307C9D4168A6}"/>
              </a:ext>
            </a:extLst>
          </p:cNvPr>
          <p:cNvSpPr>
            <a:spLocks noGrp="1"/>
          </p:cNvSpPr>
          <p:nvPr>
            <p:ph sz="quarter" idx="13"/>
          </p:nvPr>
        </p:nvSpPr>
        <p:spPr>
          <a:xfrm>
            <a:off x="467140" y="2196886"/>
            <a:ext cx="5552661" cy="3892488"/>
          </a:xfrm>
        </p:spPr>
        <p:txBody>
          <a:bodyPr>
            <a:normAutofit/>
          </a:bodyPr>
          <a:lstStyle/>
          <a:p>
            <a:pPr marL="514350" indent="-514350">
              <a:buFont typeface="+mj-lt"/>
              <a:buAutoNum type="arabicPeriod"/>
            </a:pPr>
            <a:r>
              <a:rPr lang="nb-NO" b="1" dirty="0"/>
              <a:t>Praktiske forberedelser</a:t>
            </a:r>
          </a:p>
          <a:p>
            <a:pPr marL="514350" indent="-514350">
              <a:buFont typeface="+mj-lt"/>
              <a:buAutoNum type="arabicPeriod"/>
            </a:pPr>
            <a:r>
              <a:rPr lang="nb-NO" b="1" dirty="0"/>
              <a:t>Stemming</a:t>
            </a:r>
          </a:p>
          <a:p>
            <a:pPr marL="514350" indent="-514350">
              <a:buFont typeface="+mj-lt"/>
              <a:buAutoNum type="arabicPeriod"/>
            </a:pPr>
            <a:r>
              <a:rPr lang="nb-NO" b="1" dirty="0"/>
              <a:t>Opptelling og resultat </a:t>
            </a:r>
          </a:p>
          <a:p>
            <a:pPr marL="514350" indent="-514350">
              <a:buFont typeface="+mj-lt"/>
              <a:buAutoNum type="arabicPeriod"/>
            </a:pPr>
            <a:r>
              <a:rPr lang="nb-NO" b="1" dirty="0"/>
              <a:t>Litt om sametingsvalget</a:t>
            </a:r>
          </a:p>
          <a:p>
            <a:pPr marL="514350" indent="-514350">
              <a:buFont typeface="+mj-lt"/>
              <a:buAutoNum type="arabicPeriod"/>
            </a:pPr>
            <a:r>
              <a:rPr lang="nb-NO" b="1" dirty="0"/>
              <a:t>Hjelpemidler</a:t>
            </a:r>
          </a:p>
          <a:p>
            <a:pPr marL="0" indent="0">
              <a:buNone/>
            </a:pPr>
            <a:endParaRPr lang="nb-NO" dirty="0"/>
          </a:p>
        </p:txBody>
      </p:sp>
    </p:spTree>
    <p:extLst>
      <p:ext uri="{BB962C8B-B14F-4D97-AF65-F5344CB8AC3E}">
        <p14:creationId xmlns:p14="http://schemas.microsoft.com/office/powerpoint/2010/main" val="31925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AAB7FC-DAD0-62EA-1FD0-9F05CF6E3D4D}"/>
              </a:ext>
            </a:extLst>
          </p:cNvPr>
          <p:cNvSpPr>
            <a:spLocks noGrp="1"/>
          </p:cNvSpPr>
          <p:nvPr>
            <p:ph type="title"/>
          </p:nvPr>
        </p:nvSpPr>
        <p:spPr>
          <a:xfrm>
            <a:off x="467139" y="1857704"/>
            <a:ext cx="11257722" cy="1326295"/>
          </a:xfrm>
        </p:spPr>
        <p:txBody>
          <a:bodyPr anchor="b">
            <a:normAutofit fontScale="90000"/>
          </a:bodyPr>
          <a:lstStyle/>
          <a:p>
            <a:pPr algn="l"/>
            <a:br>
              <a:rPr lang="nb-NO" dirty="0"/>
            </a:br>
            <a:br>
              <a:rPr lang="nb-NO" sz="8000" dirty="0"/>
            </a:br>
            <a:r>
              <a:rPr lang="nb-NO" sz="4000" i="1" dirty="0">
                <a:solidFill>
                  <a:srgbClr val="FF6E00"/>
                </a:solidFill>
              </a:rPr>
              <a:t>Når presentasjonen er over skal dere (helst) ha …</a:t>
            </a:r>
            <a:endParaRPr lang="nb-NO" i="1" dirty="0">
              <a:solidFill>
                <a:srgbClr val="FF6E00"/>
              </a:solidFill>
            </a:endParaRPr>
          </a:p>
        </p:txBody>
      </p:sp>
      <p:sp>
        <p:nvSpPr>
          <p:cNvPr id="3" name="Plassholder for innhold 2">
            <a:extLst>
              <a:ext uri="{FF2B5EF4-FFF2-40B4-BE49-F238E27FC236}">
                <a16:creationId xmlns:a16="http://schemas.microsoft.com/office/drawing/2014/main" id="{44EC2CA7-4420-4BE2-42E4-F6BE86BA9193}"/>
              </a:ext>
            </a:extLst>
          </p:cNvPr>
          <p:cNvSpPr>
            <a:spLocks noGrp="1"/>
          </p:cNvSpPr>
          <p:nvPr>
            <p:ph type="body" idx="1"/>
          </p:nvPr>
        </p:nvSpPr>
        <p:spPr>
          <a:xfrm>
            <a:off x="467140" y="3940106"/>
            <a:ext cx="11257722" cy="1500187"/>
          </a:xfrm>
        </p:spPr>
        <p:txBody>
          <a:bodyPr>
            <a:normAutofit fontScale="92500" lnSpcReduction="20000"/>
          </a:bodyPr>
          <a:lstStyle/>
          <a:p>
            <a:pPr marL="514350" indent="-514350" algn="l">
              <a:buAutoNum type="arabicPeriod"/>
            </a:pPr>
            <a:r>
              <a:rPr lang="nb-NO" dirty="0"/>
              <a:t>…tenkt på frister og datoer! </a:t>
            </a:r>
          </a:p>
          <a:p>
            <a:pPr marL="514350" indent="-514350" algn="l">
              <a:buAutoNum type="arabicPeriod"/>
            </a:pPr>
            <a:r>
              <a:rPr lang="nb-NO" dirty="0"/>
              <a:t>…en rimelig god oversikt over hvordan et valg gjennomføres.</a:t>
            </a:r>
          </a:p>
          <a:p>
            <a:pPr marL="514350" indent="-514350" algn="l">
              <a:buAutoNum type="arabicPeriod"/>
            </a:pPr>
            <a:r>
              <a:rPr lang="nb-NO" dirty="0"/>
              <a:t>…fått et lite innblikk i endringene med ny valglov.</a:t>
            </a:r>
          </a:p>
          <a:p>
            <a:pPr marL="514350" indent="-514350" algn="l">
              <a:buAutoNum type="arabicPeriod"/>
            </a:pPr>
            <a:r>
              <a:rPr lang="nb-NO" dirty="0"/>
              <a:t>…kommet enda mer i «valgmodus».</a:t>
            </a:r>
          </a:p>
          <a:p>
            <a:pPr marL="514350" indent="-514350" algn="l">
              <a:buAutoNum type="arabicPeriod"/>
            </a:pPr>
            <a:endParaRPr lang="nb-NO" dirty="0"/>
          </a:p>
        </p:txBody>
      </p:sp>
      <p:sp>
        <p:nvSpPr>
          <p:cNvPr id="4" name="Plassholder for dato 3">
            <a:extLst>
              <a:ext uri="{FF2B5EF4-FFF2-40B4-BE49-F238E27FC236}">
                <a16:creationId xmlns:a16="http://schemas.microsoft.com/office/drawing/2014/main" id="{BF3C3074-6CAC-88B6-F612-9E9BA40E675B}"/>
              </a:ext>
            </a:extLst>
          </p:cNvPr>
          <p:cNvSpPr>
            <a:spLocks noGrp="1"/>
          </p:cNvSpPr>
          <p:nvPr>
            <p:ph type="dt" sz="half" idx="10"/>
          </p:nvPr>
        </p:nvSpPr>
        <p:spPr>
          <a:xfrm>
            <a:off x="467139" y="6196400"/>
            <a:ext cx="2743200" cy="365125"/>
          </a:xfrm>
        </p:spPr>
        <p:txBody>
          <a:bodyPr anchor="ctr">
            <a:normAutofit/>
          </a:bodyPr>
          <a:lstStyle/>
          <a:p>
            <a:pPr>
              <a:spcAft>
                <a:spcPts val="600"/>
              </a:spcAft>
            </a:pPr>
            <a:fld id="{DF83A950-9B27-0147-8959-78A35DD066F6}" type="datetime1">
              <a:rPr lang="nb-NO" smtClean="0"/>
              <a:pPr>
                <a:spcAft>
                  <a:spcPts val="600"/>
                </a:spcAft>
              </a:pPr>
              <a:t>10.03.2025</a:t>
            </a:fld>
            <a:endParaRPr lang="nb-NO"/>
          </a:p>
        </p:txBody>
      </p:sp>
      <p:sp>
        <p:nvSpPr>
          <p:cNvPr id="5" name="Plassholder for bunntekst 4">
            <a:extLst>
              <a:ext uri="{FF2B5EF4-FFF2-40B4-BE49-F238E27FC236}">
                <a16:creationId xmlns:a16="http://schemas.microsoft.com/office/drawing/2014/main" id="{8BF59596-2E64-23D0-FD27-01B46693A63B}"/>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dirty="0"/>
              <a:t>Valgkonferansen 2025 </a:t>
            </a:r>
          </a:p>
        </p:txBody>
      </p:sp>
      <p:sp>
        <p:nvSpPr>
          <p:cNvPr id="6" name="Plassholder for lysbildenummer 5">
            <a:extLst>
              <a:ext uri="{FF2B5EF4-FFF2-40B4-BE49-F238E27FC236}">
                <a16:creationId xmlns:a16="http://schemas.microsoft.com/office/drawing/2014/main" id="{A9224206-4AAC-63E4-2959-34083FE9F2A6}"/>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3</a:t>
            </a:fld>
            <a:endParaRPr lang="nb-NO"/>
          </a:p>
        </p:txBody>
      </p:sp>
    </p:spTree>
    <p:extLst>
      <p:ext uri="{BB962C8B-B14F-4D97-AF65-F5344CB8AC3E}">
        <p14:creationId xmlns:p14="http://schemas.microsoft.com/office/powerpoint/2010/main" val="206840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622BA7-7828-F548-A6F5-E67380337476}"/>
              </a:ext>
            </a:extLst>
          </p:cNvPr>
          <p:cNvSpPr>
            <a:spLocks noGrp="1"/>
          </p:cNvSpPr>
          <p:nvPr>
            <p:ph type="title"/>
          </p:nvPr>
        </p:nvSpPr>
        <p:spPr>
          <a:xfrm>
            <a:off x="510828" y="880471"/>
            <a:ext cx="11257722" cy="1325563"/>
          </a:xfrm>
        </p:spPr>
        <p:txBody>
          <a:bodyPr/>
          <a:lstStyle/>
          <a:p>
            <a:r>
              <a:rPr lang="nb-NO" dirty="0"/>
              <a:t>Overordnet tidslinje for valg</a:t>
            </a:r>
          </a:p>
        </p:txBody>
      </p:sp>
      <p:cxnSp>
        <p:nvCxnSpPr>
          <p:cNvPr id="8" name="Rett linje 7"/>
          <p:cNvCxnSpPr/>
          <p:nvPr/>
        </p:nvCxnSpPr>
        <p:spPr>
          <a:xfrm>
            <a:off x="887366" y="3944519"/>
            <a:ext cx="10515687" cy="14129"/>
          </a:xfrm>
          <a:prstGeom prst="line">
            <a:avLst/>
          </a:prstGeom>
          <a:ln w="1905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Rett linje 9"/>
          <p:cNvCxnSpPr>
            <a:cxnSpLocks/>
          </p:cNvCxnSpPr>
          <p:nvPr/>
        </p:nvCxnSpPr>
        <p:spPr>
          <a:xfrm>
            <a:off x="1494175" y="3296524"/>
            <a:ext cx="0" cy="63835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a:cxnSpLocks/>
          </p:cNvCxnSpPr>
          <p:nvPr/>
        </p:nvCxnSpPr>
        <p:spPr>
          <a:xfrm flipH="1">
            <a:off x="2099476" y="3747764"/>
            <a:ext cx="1796" cy="1842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a:cxnSpLocks/>
          </p:cNvCxnSpPr>
          <p:nvPr/>
        </p:nvCxnSpPr>
        <p:spPr>
          <a:xfrm>
            <a:off x="5146245" y="3694018"/>
            <a:ext cx="10645" cy="1978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flipH="1">
            <a:off x="8833061" y="3311375"/>
            <a:ext cx="4902" cy="64727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a:cxnSpLocks/>
          </p:cNvCxnSpPr>
          <p:nvPr/>
        </p:nvCxnSpPr>
        <p:spPr>
          <a:xfrm>
            <a:off x="7193521" y="3480004"/>
            <a:ext cx="3781" cy="4777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a:off x="9856123" y="3745905"/>
            <a:ext cx="7334" cy="21577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a:cxnSpLocks/>
          </p:cNvCxnSpPr>
          <p:nvPr/>
        </p:nvCxnSpPr>
        <p:spPr>
          <a:xfrm>
            <a:off x="8006669" y="3667894"/>
            <a:ext cx="673" cy="27662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a:off x="6177652" y="3317303"/>
            <a:ext cx="906" cy="61373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kstSylinder 19"/>
          <p:cNvSpPr txBox="1"/>
          <p:nvPr/>
        </p:nvSpPr>
        <p:spPr>
          <a:xfrm>
            <a:off x="1068046" y="2304859"/>
            <a:ext cx="855285" cy="870623"/>
          </a:xfrm>
          <a:prstGeom prst="rect">
            <a:avLst/>
          </a:prstGeom>
          <a:noFill/>
        </p:spPr>
        <p:txBody>
          <a:bodyPr wrap="square" rtlCol="0">
            <a:spAutoFit/>
          </a:bodyPr>
          <a:lstStyle/>
          <a:p>
            <a:pPr algn="ctr"/>
            <a:r>
              <a:rPr lang="nb-NO" sz="843" dirty="0"/>
              <a:t>EVA Admin tilgjengelig</a:t>
            </a:r>
          </a:p>
          <a:p>
            <a:pPr algn="ctr"/>
            <a:endParaRPr lang="nb-NO" sz="843" dirty="0"/>
          </a:p>
          <a:p>
            <a:pPr algn="ctr"/>
            <a:r>
              <a:rPr lang="nb-NO" sz="843" dirty="0"/>
              <a:t>Informasjon og rutiner tilgjengelig</a:t>
            </a:r>
          </a:p>
        </p:txBody>
      </p:sp>
      <p:sp>
        <p:nvSpPr>
          <p:cNvPr id="21" name="TekstSylinder 20"/>
          <p:cNvSpPr txBox="1"/>
          <p:nvPr/>
        </p:nvSpPr>
        <p:spPr>
          <a:xfrm>
            <a:off x="1725429" y="3289386"/>
            <a:ext cx="735631" cy="461665"/>
          </a:xfrm>
          <a:prstGeom prst="rect">
            <a:avLst/>
          </a:prstGeom>
          <a:noFill/>
        </p:spPr>
        <p:txBody>
          <a:bodyPr wrap="square" lIns="91440" tIns="45720" rIns="91440" bIns="45720" rtlCol="0" anchor="t">
            <a:spAutoFit/>
          </a:bodyPr>
          <a:lstStyle/>
          <a:p>
            <a:pPr algn="ctr"/>
            <a:r>
              <a:rPr lang="nb-NO" sz="800" dirty="0"/>
              <a:t>Regionale valg-konferanser </a:t>
            </a:r>
            <a:endParaRPr lang="nb-NO" sz="800" dirty="0">
              <a:cs typeface="Arial"/>
            </a:endParaRPr>
          </a:p>
        </p:txBody>
      </p:sp>
      <p:sp>
        <p:nvSpPr>
          <p:cNvPr id="22" name="TekstSylinder 21"/>
          <p:cNvSpPr txBox="1"/>
          <p:nvPr/>
        </p:nvSpPr>
        <p:spPr>
          <a:xfrm>
            <a:off x="1700946" y="4137392"/>
            <a:ext cx="705260" cy="243785"/>
          </a:xfrm>
          <a:prstGeom prst="rect">
            <a:avLst/>
          </a:prstGeom>
          <a:noFill/>
        </p:spPr>
        <p:txBody>
          <a:bodyPr wrap="square" lIns="91440" tIns="45720" rIns="91440" bIns="45720" rtlCol="0" anchor="t">
            <a:spAutoFit/>
          </a:bodyPr>
          <a:lstStyle/>
          <a:p>
            <a:pPr algn="ctr"/>
            <a:r>
              <a:rPr lang="nb-NO" sz="950" dirty="0">
                <a:solidFill>
                  <a:schemeClr val="bg2">
                    <a:lumMod val="10000"/>
                  </a:schemeClr>
                </a:solidFill>
              </a:rPr>
              <a:t>Uke 4 - 6</a:t>
            </a:r>
          </a:p>
        </p:txBody>
      </p:sp>
      <p:cxnSp>
        <p:nvCxnSpPr>
          <p:cNvPr id="23" name="Rett linje 22"/>
          <p:cNvCxnSpPr>
            <a:cxnSpLocks/>
          </p:cNvCxnSpPr>
          <p:nvPr/>
        </p:nvCxnSpPr>
        <p:spPr>
          <a:xfrm>
            <a:off x="1172092" y="3947281"/>
            <a:ext cx="22384" cy="113656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ekstSylinder 23"/>
          <p:cNvSpPr txBox="1"/>
          <p:nvPr/>
        </p:nvSpPr>
        <p:spPr>
          <a:xfrm>
            <a:off x="763246" y="5115958"/>
            <a:ext cx="935910" cy="481478"/>
          </a:xfrm>
          <a:prstGeom prst="rect">
            <a:avLst/>
          </a:prstGeom>
          <a:noFill/>
        </p:spPr>
        <p:txBody>
          <a:bodyPr wrap="square" rtlCol="0">
            <a:spAutoFit/>
          </a:bodyPr>
          <a:lstStyle/>
          <a:p>
            <a:pPr algn="ctr"/>
            <a:r>
              <a:rPr lang="nb-NO" sz="843" dirty="0">
                <a:solidFill>
                  <a:schemeClr val="accent4">
                    <a:lumMod val="50000"/>
                  </a:schemeClr>
                </a:solidFill>
              </a:rPr>
              <a:t>Frist for reg. av partier i partiregisteret</a:t>
            </a:r>
          </a:p>
        </p:txBody>
      </p:sp>
      <p:sp>
        <p:nvSpPr>
          <p:cNvPr id="25" name="TekstSylinder 24"/>
          <p:cNvSpPr txBox="1"/>
          <p:nvPr/>
        </p:nvSpPr>
        <p:spPr>
          <a:xfrm>
            <a:off x="912927" y="4109887"/>
            <a:ext cx="533846" cy="243785"/>
          </a:xfrm>
          <a:prstGeom prst="rect">
            <a:avLst/>
          </a:prstGeom>
          <a:solidFill>
            <a:schemeClr val="bg1"/>
          </a:solidFill>
        </p:spPr>
        <p:txBody>
          <a:bodyPr wrap="square" rtlCol="0">
            <a:spAutoFit/>
          </a:bodyPr>
          <a:lstStyle/>
          <a:p>
            <a:pPr algn="ctr"/>
            <a:r>
              <a:rPr lang="nb-NO" sz="984" dirty="0">
                <a:solidFill>
                  <a:schemeClr val="bg2">
                    <a:lumMod val="10000"/>
                  </a:schemeClr>
                </a:solidFill>
              </a:rPr>
              <a:t>2. jan </a:t>
            </a:r>
          </a:p>
        </p:txBody>
      </p:sp>
      <p:cxnSp>
        <p:nvCxnSpPr>
          <p:cNvPr id="26" name="Rett linje 25"/>
          <p:cNvCxnSpPr>
            <a:cxnSpLocks/>
          </p:cNvCxnSpPr>
          <p:nvPr/>
        </p:nvCxnSpPr>
        <p:spPr>
          <a:xfrm flipH="1">
            <a:off x="3232901" y="3906299"/>
            <a:ext cx="3196" cy="12029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kstSylinder 26"/>
          <p:cNvSpPr txBox="1"/>
          <p:nvPr/>
        </p:nvSpPr>
        <p:spPr>
          <a:xfrm>
            <a:off x="2942503" y="4099292"/>
            <a:ext cx="595613" cy="395236"/>
          </a:xfrm>
          <a:prstGeom prst="rect">
            <a:avLst/>
          </a:prstGeom>
          <a:solidFill>
            <a:schemeClr val="bg1"/>
          </a:solidFill>
        </p:spPr>
        <p:txBody>
          <a:bodyPr wrap="square" rtlCol="0">
            <a:spAutoFit/>
          </a:bodyPr>
          <a:lstStyle/>
          <a:p>
            <a:pPr algn="ctr"/>
            <a:r>
              <a:rPr lang="nb-NO" sz="984" dirty="0">
                <a:solidFill>
                  <a:schemeClr val="bg2">
                    <a:lumMod val="10000"/>
                  </a:schemeClr>
                </a:solidFill>
              </a:rPr>
              <a:t>31. mars</a:t>
            </a:r>
          </a:p>
        </p:txBody>
      </p:sp>
      <p:sp>
        <p:nvSpPr>
          <p:cNvPr id="28" name="TekstSylinder 27"/>
          <p:cNvSpPr txBox="1"/>
          <p:nvPr/>
        </p:nvSpPr>
        <p:spPr>
          <a:xfrm>
            <a:off x="2781791" y="5111334"/>
            <a:ext cx="930556" cy="584775"/>
          </a:xfrm>
          <a:prstGeom prst="rect">
            <a:avLst/>
          </a:prstGeom>
          <a:noFill/>
        </p:spPr>
        <p:txBody>
          <a:bodyPr wrap="square" lIns="91440" tIns="45720" rIns="91440" bIns="45720" rtlCol="0" anchor="t">
            <a:spAutoFit/>
          </a:bodyPr>
          <a:lstStyle/>
          <a:p>
            <a:pPr algn="ctr"/>
            <a:r>
              <a:rPr lang="nb-NO" sz="800" dirty="0">
                <a:solidFill>
                  <a:schemeClr val="accent4">
                    <a:lumMod val="50000"/>
                  </a:schemeClr>
                </a:solidFill>
              </a:rPr>
              <a:t>Frist for innlevering av listeforslag og kretsendringer</a:t>
            </a:r>
          </a:p>
        </p:txBody>
      </p:sp>
      <p:sp>
        <p:nvSpPr>
          <p:cNvPr id="29" name="TekstSylinder 28"/>
          <p:cNvSpPr txBox="1"/>
          <p:nvPr/>
        </p:nvSpPr>
        <p:spPr>
          <a:xfrm>
            <a:off x="4706367" y="3383092"/>
            <a:ext cx="924390" cy="351763"/>
          </a:xfrm>
          <a:prstGeom prst="rect">
            <a:avLst/>
          </a:prstGeom>
          <a:noFill/>
        </p:spPr>
        <p:txBody>
          <a:bodyPr wrap="square" rtlCol="0">
            <a:spAutoFit/>
          </a:bodyPr>
          <a:lstStyle/>
          <a:p>
            <a:pPr algn="ctr"/>
            <a:r>
              <a:rPr lang="nb-NO" sz="843" dirty="0"/>
              <a:t>Godkjenne grunnlagsdata</a:t>
            </a:r>
          </a:p>
        </p:txBody>
      </p:sp>
      <p:sp>
        <p:nvSpPr>
          <p:cNvPr id="30" name="TekstSylinder 29"/>
          <p:cNvSpPr txBox="1"/>
          <p:nvPr/>
        </p:nvSpPr>
        <p:spPr>
          <a:xfrm>
            <a:off x="4801882" y="4121533"/>
            <a:ext cx="600577" cy="243785"/>
          </a:xfrm>
          <a:prstGeom prst="rect">
            <a:avLst/>
          </a:prstGeom>
          <a:noFill/>
        </p:spPr>
        <p:txBody>
          <a:bodyPr wrap="square" rtlCol="0">
            <a:spAutoFit/>
          </a:bodyPr>
          <a:lstStyle/>
          <a:p>
            <a:pPr algn="ctr"/>
            <a:r>
              <a:rPr lang="nb-NO" sz="984" dirty="0">
                <a:solidFill>
                  <a:schemeClr val="bg2">
                    <a:lumMod val="10000"/>
                  </a:schemeClr>
                </a:solidFill>
              </a:rPr>
              <a:t>31. mai</a:t>
            </a:r>
          </a:p>
        </p:txBody>
      </p:sp>
      <p:cxnSp>
        <p:nvCxnSpPr>
          <p:cNvPr id="31" name="Rett linje 30"/>
          <p:cNvCxnSpPr>
            <a:cxnSpLocks/>
          </p:cNvCxnSpPr>
          <p:nvPr/>
        </p:nvCxnSpPr>
        <p:spPr>
          <a:xfrm>
            <a:off x="5622194" y="3931033"/>
            <a:ext cx="1" cy="118864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kstSylinder 31"/>
          <p:cNvSpPr txBox="1"/>
          <p:nvPr/>
        </p:nvSpPr>
        <p:spPr>
          <a:xfrm>
            <a:off x="5156196" y="5155243"/>
            <a:ext cx="924165" cy="481478"/>
          </a:xfrm>
          <a:prstGeom prst="rect">
            <a:avLst/>
          </a:prstGeom>
          <a:noFill/>
        </p:spPr>
        <p:txBody>
          <a:bodyPr wrap="square" rtlCol="0">
            <a:spAutoFit/>
          </a:bodyPr>
          <a:lstStyle/>
          <a:p>
            <a:pPr algn="ctr"/>
            <a:r>
              <a:rPr lang="nb-NO" sz="843" dirty="0">
                <a:solidFill>
                  <a:schemeClr val="accent4">
                    <a:lumMod val="50000"/>
                  </a:schemeClr>
                </a:solidFill>
              </a:rPr>
              <a:t>Frist for godkjenning av listeforslag</a:t>
            </a:r>
          </a:p>
        </p:txBody>
      </p:sp>
      <p:sp>
        <p:nvSpPr>
          <p:cNvPr id="33" name="TekstSylinder 32"/>
          <p:cNvSpPr txBox="1"/>
          <p:nvPr/>
        </p:nvSpPr>
        <p:spPr>
          <a:xfrm>
            <a:off x="5313466" y="4120645"/>
            <a:ext cx="600577" cy="243785"/>
          </a:xfrm>
          <a:prstGeom prst="rect">
            <a:avLst/>
          </a:prstGeom>
          <a:solidFill>
            <a:schemeClr val="bg1"/>
          </a:solidFill>
        </p:spPr>
        <p:txBody>
          <a:bodyPr wrap="square" rtlCol="0">
            <a:spAutoFit/>
          </a:bodyPr>
          <a:lstStyle/>
          <a:p>
            <a:pPr algn="ctr"/>
            <a:r>
              <a:rPr lang="nb-NO" sz="984" dirty="0">
                <a:solidFill>
                  <a:schemeClr val="bg2">
                    <a:lumMod val="10000"/>
                  </a:schemeClr>
                </a:solidFill>
              </a:rPr>
              <a:t>1. juni</a:t>
            </a:r>
          </a:p>
        </p:txBody>
      </p:sp>
      <p:cxnSp>
        <p:nvCxnSpPr>
          <p:cNvPr id="36" name="Rett linje 35"/>
          <p:cNvCxnSpPr/>
          <p:nvPr/>
        </p:nvCxnSpPr>
        <p:spPr>
          <a:xfrm flipH="1">
            <a:off x="6783365" y="3950688"/>
            <a:ext cx="3368" cy="116489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ekstSylinder 36"/>
          <p:cNvSpPr txBox="1"/>
          <p:nvPr/>
        </p:nvSpPr>
        <p:spPr>
          <a:xfrm>
            <a:off x="6322966" y="5148850"/>
            <a:ext cx="924165" cy="222048"/>
          </a:xfrm>
          <a:prstGeom prst="rect">
            <a:avLst/>
          </a:prstGeom>
          <a:noFill/>
        </p:spPr>
        <p:txBody>
          <a:bodyPr wrap="square" rtlCol="0">
            <a:spAutoFit/>
          </a:bodyPr>
          <a:lstStyle/>
          <a:p>
            <a:pPr algn="ctr"/>
            <a:r>
              <a:rPr lang="nb-NO" sz="843" dirty="0">
                <a:solidFill>
                  <a:schemeClr val="accent4">
                    <a:lumMod val="50000"/>
                  </a:schemeClr>
                </a:solidFill>
              </a:rPr>
              <a:t>Skjæringsdato</a:t>
            </a:r>
          </a:p>
        </p:txBody>
      </p:sp>
      <p:sp>
        <p:nvSpPr>
          <p:cNvPr id="38" name="TekstSylinder 37"/>
          <p:cNvSpPr txBox="1"/>
          <p:nvPr/>
        </p:nvSpPr>
        <p:spPr>
          <a:xfrm>
            <a:off x="6441413" y="4131989"/>
            <a:ext cx="629241" cy="243785"/>
          </a:xfrm>
          <a:prstGeom prst="rect">
            <a:avLst/>
          </a:prstGeom>
          <a:solidFill>
            <a:schemeClr val="bg1"/>
          </a:solidFill>
        </p:spPr>
        <p:txBody>
          <a:bodyPr wrap="square" rtlCol="0">
            <a:spAutoFit/>
          </a:bodyPr>
          <a:lstStyle/>
          <a:p>
            <a:pPr algn="ctr"/>
            <a:r>
              <a:rPr lang="nb-NO" sz="984" dirty="0">
                <a:solidFill>
                  <a:schemeClr val="bg2">
                    <a:lumMod val="10000"/>
                  </a:schemeClr>
                </a:solidFill>
              </a:rPr>
              <a:t>30. juni</a:t>
            </a:r>
          </a:p>
        </p:txBody>
      </p:sp>
      <p:cxnSp>
        <p:nvCxnSpPr>
          <p:cNvPr id="39" name="Rett linje 38"/>
          <p:cNvCxnSpPr/>
          <p:nvPr/>
        </p:nvCxnSpPr>
        <p:spPr>
          <a:xfrm flipH="1">
            <a:off x="7299099" y="3948268"/>
            <a:ext cx="17444" cy="156462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TekstSylinder 39"/>
          <p:cNvSpPr txBox="1"/>
          <p:nvPr/>
        </p:nvSpPr>
        <p:spPr>
          <a:xfrm>
            <a:off x="6707697" y="5514198"/>
            <a:ext cx="1201854" cy="461665"/>
          </a:xfrm>
          <a:prstGeom prst="rect">
            <a:avLst/>
          </a:prstGeom>
          <a:noFill/>
        </p:spPr>
        <p:txBody>
          <a:bodyPr wrap="square" lIns="91440" tIns="45720" rIns="91440" bIns="45720" rtlCol="0" anchor="t">
            <a:spAutoFit/>
          </a:bodyPr>
          <a:lstStyle/>
          <a:p>
            <a:pPr algn="ctr"/>
            <a:r>
              <a:rPr lang="nb-NO" sz="800" dirty="0">
                <a:solidFill>
                  <a:schemeClr val="accent4">
                    <a:lumMod val="50000"/>
                  </a:schemeClr>
                </a:solidFill>
              </a:rPr>
              <a:t>Tidligstemming starter</a:t>
            </a:r>
          </a:p>
          <a:p>
            <a:pPr algn="ctr"/>
            <a:r>
              <a:rPr lang="nb-NO" sz="800" dirty="0">
                <a:solidFill>
                  <a:schemeClr val="accent4">
                    <a:lumMod val="50000"/>
                  </a:schemeClr>
                </a:solidFill>
                <a:cs typeface="Arial"/>
              </a:rPr>
              <a:t>Utenriksstemming starter</a:t>
            </a:r>
          </a:p>
        </p:txBody>
      </p:sp>
      <p:sp>
        <p:nvSpPr>
          <p:cNvPr id="41" name="TekstSylinder 40"/>
          <p:cNvSpPr txBox="1"/>
          <p:nvPr/>
        </p:nvSpPr>
        <p:spPr>
          <a:xfrm>
            <a:off x="7037321" y="4117774"/>
            <a:ext cx="534463" cy="243785"/>
          </a:xfrm>
          <a:prstGeom prst="rect">
            <a:avLst/>
          </a:prstGeom>
          <a:solidFill>
            <a:schemeClr val="bg1"/>
          </a:solidFill>
        </p:spPr>
        <p:txBody>
          <a:bodyPr wrap="square" rtlCol="0">
            <a:spAutoFit/>
          </a:bodyPr>
          <a:lstStyle/>
          <a:p>
            <a:pPr algn="ctr"/>
            <a:r>
              <a:rPr lang="nb-NO" sz="984" dirty="0">
                <a:solidFill>
                  <a:schemeClr val="bg2">
                    <a:lumMod val="10000"/>
                  </a:schemeClr>
                </a:solidFill>
              </a:rPr>
              <a:t>1. juli</a:t>
            </a:r>
          </a:p>
        </p:txBody>
      </p:sp>
      <p:sp>
        <p:nvSpPr>
          <p:cNvPr id="42" name="TekstSylinder 41"/>
          <p:cNvSpPr txBox="1"/>
          <p:nvPr/>
        </p:nvSpPr>
        <p:spPr>
          <a:xfrm>
            <a:off x="6762238" y="3080017"/>
            <a:ext cx="835296" cy="351763"/>
          </a:xfrm>
          <a:prstGeom prst="rect">
            <a:avLst/>
          </a:prstGeom>
          <a:noFill/>
        </p:spPr>
        <p:txBody>
          <a:bodyPr wrap="square" rtlCol="0">
            <a:spAutoFit/>
          </a:bodyPr>
          <a:lstStyle/>
          <a:p>
            <a:pPr algn="ctr"/>
            <a:r>
              <a:rPr lang="nb-NO" sz="843" dirty="0"/>
              <a:t>Valgmateriell mottatt</a:t>
            </a:r>
          </a:p>
        </p:txBody>
      </p:sp>
      <p:sp>
        <p:nvSpPr>
          <p:cNvPr id="43" name="TekstSylinder 42"/>
          <p:cNvSpPr txBox="1"/>
          <p:nvPr/>
        </p:nvSpPr>
        <p:spPr>
          <a:xfrm>
            <a:off x="5709811" y="3088791"/>
            <a:ext cx="924165" cy="222048"/>
          </a:xfrm>
          <a:prstGeom prst="rect">
            <a:avLst/>
          </a:prstGeom>
          <a:noFill/>
        </p:spPr>
        <p:txBody>
          <a:bodyPr wrap="square" rtlCol="0">
            <a:spAutoFit/>
          </a:bodyPr>
          <a:lstStyle/>
          <a:p>
            <a:pPr algn="ctr"/>
            <a:r>
              <a:rPr lang="nb-NO" sz="843" dirty="0"/>
              <a:t>Prøvevalg 1</a:t>
            </a:r>
          </a:p>
        </p:txBody>
      </p:sp>
      <p:sp>
        <p:nvSpPr>
          <p:cNvPr id="44" name="TekstSylinder 43"/>
          <p:cNvSpPr txBox="1"/>
          <p:nvPr/>
        </p:nvSpPr>
        <p:spPr>
          <a:xfrm>
            <a:off x="5885880" y="4124558"/>
            <a:ext cx="572028" cy="243785"/>
          </a:xfrm>
          <a:prstGeom prst="rect">
            <a:avLst/>
          </a:prstGeom>
          <a:noFill/>
        </p:spPr>
        <p:txBody>
          <a:bodyPr wrap="square" rtlCol="0">
            <a:spAutoFit/>
          </a:bodyPr>
          <a:lstStyle/>
          <a:p>
            <a:pPr algn="ctr"/>
            <a:r>
              <a:rPr lang="nb-NO" sz="984" dirty="0">
                <a:solidFill>
                  <a:schemeClr val="bg2">
                    <a:lumMod val="10000"/>
                  </a:schemeClr>
                </a:solidFill>
              </a:rPr>
              <a:t>10. juni</a:t>
            </a:r>
          </a:p>
        </p:txBody>
      </p:sp>
      <p:cxnSp>
        <p:nvCxnSpPr>
          <p:cNvPr id="45" name="Rett linje 44"/>
          <p:cNvCxnSpPr/>
          <p:nvPr/>
        </p:nvCxnSpPr>
        <p:spPr>
          <a:xfrm flipH="1">
            <a:off x="8001798" y="3958648"/>
            <a:ext cx="9742" cy="90815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TekstSylinder 45"/>
          <p:cNvSpPr txBox="1"/>
          <p:nvPr/>
        </p:nvSpPr>
        <p:spPr>
          <a:xfrm>
            <a:off x="7490382" y="4844027"/>
            <a:ext cx="1088449" cy="338554"/>
          </a:xfrm>
          <a:prstGeom prst="rect">
            <a:avLst/>
          </a:prstGeom>
          <a:noFill/>
        </p:spPr>
        <p:txBody>
          <a:bodyPr wrap="square" lIns="91440" tIns="45720" rIns="91440" bIns="45720" rtlCol="0" anchor="t">
            <a:spAutoFit/>
          </a:bodyPr>
          <a:lstStyle/>
          <a:p>
            <a:pPr algn="ctr"/>
            <a:r>
              <a:rPr lang="nb-NO" sz="800" dirty="0">
                <a:solidFill>
                  <a:schemeClr val="accent4">
                    <a:lumMod val="50000"/>
                  </a:schemeClr>
                </a:solidFill>
              </a:rPr>
              <a:t>Forhåndsstemming starter</a:t>
            </a:r>
          </a:p>
        </p:txBody>
      </p:sp>
      <p:sp>
        <p:nvSpPr>
          <p:cNvPr id="47" name="TekstSylinder 46"/>
          <p:cNvSpPr txBox="1"/>
          <p:nvPr/>
        </p:nvSpPr>
        <p:spPr>
          <a:xfrm>
            <a:off x="7509898" y="3211545"/>
            <a:ext cx="983799" cy="584775"/>
          </a:xfrm>
          <a:prstGeom prst="rect">
            <a:avLst/>
          </a:prstGeom>
          <a:noFill/>
        </p:spPr>
        <p:txBody>
          <a:bodyPr wrap="square" lIns="91440" tIns="45720" rIns="91440" bIns="45720" rtlCol="0" anchor="t">
            <a:spAutoFit/>
          </a:bodyPr>
          <a:lstStyle/>
          <a:p>
            <a:pPr algn="ctr"/>
            <a:r>
              <a:rPr lang="nb-NO" sz="800" dirty="0"/>
              <a:t>Stemmesedler og velger-informasjon mottatt</a:t>
            </a:r>
          </a:p>
        </p:txBody>
      </p:sp>
      <p:sp>
        <p:nvSpPr>
          <p:cNvPr id="48" name="TekstSylinder 47"/>
          <p:cNvSpPr txBox="1"/>
          <p:nvPr/>
        </p:nvSpPr>
        <p:spPr>
          <a:xfrm>
            <a:off x="8374552" y="3064458"/>
            <a:ext cx="924165" cy="222048"/>
          </a:xfrm>
          <a:prstGeom prst="rect">
            <a:avLst/>
          </a:prstGeom>
          <a:noFill/>
        </p:spPr>
        <p:txBody>
          <a:bodyPr wrap="square" rtlCol="0">
            <a:spAutoFit/>
          </a:bodyPr>
          <a:lstStyle/>
          <a:p>
            <a:pPr algn="ctr"/>
            <a:r>
              <a:rPr lang="nb-NO" sz="843" dirty="0"/>
              <a:t>Prøvevalg 2</a:t>
            </a:r>
          </a:p>
        </p:txBody>
      </p:sp>
      <p:sp>
        <p:nvSpPr>
          <p:cNvPr id="49" name="TekstSylinder 48"/>
          <p:cNvSpPr txBox="1"/>
          <p:nvPr/>
        </p:nvSpPr>
        <p:spPr>
          <a:xfrm>
            <a:off x="8532397" y="4079454"/>
            <a:ext cx="698783" cy="395236"/>
          </a:xfrm>
          <a:prstGeom prst="rect">
            <a:avLst/>
          </a:prstGeom>
          <a:noFill/>
        </p:spPr>
        <p:txBody>
          <a:bodyPr wrap="square" rtlCol="0">
            <a:spAutoFit/>
          </a:bodyPr>
          <a:lstStyle/>
          <a:p>
            <a:pPr algn="ctr"/>
            <a:r>
              <a:rPr lang="nb-NO" sz="984" dirty="0">
                <a:solidFill>
                  <a:schemeClr val="bg2">
                    <a:lumMod val="10000"/>
                  </a:schemeClr>
                </a:solidFill>
              </a:rPr>
              <a:t>19-21 august</a:t>
            </a:r>
          </a:p>
        </p:txBody>
      </p:sp>
      <p:sp>
        <p:nvSpPr>
          <p:cNvPr id="50" name="TekstSylinder 49"/>
          <p:cNvSpPr txBox="1"/>
          <p:nvPr/>
        </p:nvSpPr>
        <p:spPr>
          <a:xfrm>
            <a:off x="9466730" y="3507987"/>
            <a:ext cx="778786" cy="222048"/>
          </a:xfrm>
          <a:prstGeom prst="rect">
            <a:avLst/>
          </a:prstGeom>
          <a:noFill/>
          <a:ln>
            <a:solidFill>
              <a:srgbClr val="FFC000"/>
            </a:solidFill>
          </a:ln>
        </p:spPr>
        <p:txBody>
          <a:bodyPr wrap="square" lIns="91440" tIns="45720" rIns="91440" bIns="45720" rtlCol="0" anchor="t">
            <a:spAutoFit/>
          </a:bodyPr>
          <a:lstStyle/>
          <a:p>
            <a:pPr algn="ctr"/>
            <a:r>
              <a:rPr lang="nb-NO" sz="800" dirty="0"/>
              <a:t>Valgdag</a:t>
            </a:r>
            <a:endParaRPr lang="nb-NO" sz="843" dirty="0"/>
          </a:p>
        </p:txBody>
      </p:sp>
      <p:sp>
        <p:nvSpPr>
          <p:cNvPr id="51" name="TekstSylinder 50"/>
          <p:cNvSpPr txBox="1"/>
          <p:nvPr/>
        </p:nvSpPr>
        <p:spPr>
          <a:xfrm>
            <a:off x="9513992" y="5177246"/>
            <a:ext cx="640243" cy="222048"/>
          </a:xfrm>
          <a:prstGeom prst="rect">
            <a:avLst/>
          </a:prstGeom>
          <a:noFill/>
        </p:spPr>
        <p:txBody>
          <a:bodyPr wrap="square" rtlCol="0">
            <a:spAutoFit/>
          </a:bodyPr>
          <a:lstStyle/>
          <a:p>
            <a:pPr algn="ctr"/>
            <a:r>
              <a:rPr lang="nb-NO" sz="843" dirty="0">
                <a:solidFill>
                  <a:schemeClr val="accent4">
                    <a:lumMod val="50000"/>
                  </a:schemeClr>
                </a:solidFill>
              </a:rPr>
              <a:t>Valgdag</a:t>
            </a:r>
          </a:p>
        </p:txBody>
      </p:sp>
      <p:cxnSp>
        <p:nvCxnSpPr>
          <p:cNvPr id="52" name="Rett linje 51"/>
          <p:cNvCxnSpPr/>
          <p:nvPr/>
        </p:nvCxnSpPr>
        <p:spPr>
          <a:xfrm>
            <a:off x="9860027" y="3951422"/>
            <a:ext cx="4714" cy="12453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TekstSylinder 52"/>
          <p:cNvSpPr txBox="1"/>
          <p:nvPr/>
        </p:nvSpPr>
        <p:spPr>
          <a:xfrm>
            <a:off x="9291590" y="4069417"/>
            <a:ext cx="1223469" cy="384721"/>
          </a:xfrm>
          <a:prstGeom prst="rect">
            <a:avLst/>
          </a:prstGeom>
          <a:solidFill>
            <a:schemeClr val="bg1"/>
          </a:solidFill>
        </p:spPr>
        <p:txBody>
          <a:bodyPr wrap="square" lIns="91440" tIns="45720" rIns="91440" bIns="45720" rtlCol="0" anchor="t">
            <a:spAutoFit/>
          </a:bodyPr>
          <a:lstStyle/>
          <a:p>
            <a:pPr algn="ctr"/>
            <a:r>
              <a:rPr lang="nb-NO" sz="950" dirty="0">
                <a:solidFill>
                  <a:schemeClr val="bg2">
                    <a:lumMod val="10000"/>
                  </a:schemeClr>
                </a:solidFill>
              </a:rPr>
              <a:t>(7. og) 8. september</a:t>
            </a:r>
          </a:p>
        </p:txBody>
      </p:sp>
      <p:cxnSp>
        <p:nvCxnSpPr>
          <p:cNvPr id="54" name="Rett linje 53"/>
          <p:cNvCxnSpPr/>
          <p:nvPr/>
        </p:nvCxnSpPr>
        <p:spPr>
          <a:xfrm flipH="1">
            <a:off x="10910798" y="3947281"/>
            <a:ext cx="7736" cy="124951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5" name="TekstSylinder 54"/>
          <p:cNvSpPr txBox="1"/>
          <p:nvPr/>
        </p:nvSpPr>
        <p:spPr>
          <a:xfrm>
            <a:off x="10553183" y="5177246"/>
            <a:ext cx="850672" cy="222048"/>
          </a:xfrm>
          <a:prstGeom prst="rect">
            <a:avLst/>
          </a:prstGeom>
          <a:noFill/>
        </p:spPr>
        <p:txBody>
          <a:bodyPr wrap="square" rtlCol="0">
            <a:spAutoFit/>
          </a:bodyPr>
          <a:lstStyle/>
          <a:p>
            <a:pPr algn="ctr"/>
            <a:r>
              <a:rPr lang="nb-NO" sz="843" dirty="0">
                <a:solidFill>
                  <a:schemeClr val="accent4">
                    <a:lumMod val="50000"/>
                  </a:schemeClr>
                </a:solidFill>
              </a:rPr>
              <a:t>Konstituering</a:t>
            </a:r>
          </a:p>
        </p:txBody>
      </p:sp>
      <p:sp>
        <p:nvSpPr>
          <p:cNvPr id="56" name="TekstSylinder 55"/>
          <p:cNvSpPr txBox="1"/>
          <p:nvPr/>
        </p:nvSpPr>
        <p:spPr>
          <a:xfrm>
            <a:off x="10543106" y="4095944"/>
            <a:ext cx="795712" cy="395236"/>
          </a:xfrm>
          <a:prstGeom prst="rect">
            <a:avLst/>
          </a:prstGeom>
          <a:solidFill>
            <a:schemeClr val="bg1"/>
          </a:solidFill>
        </p:spPr>
        <p:txBody>
          <a:bodyPr wrap="square" rtlCol="0">
            <a:spAutoFit/>
          </a:bodyPr>
          <a:lstStyle/>
          <a:p>
            <a:pPr algn="ctr"/>
            <a:r>
              <a:rPr lang="nb-NO" sz="984" dirty="0">
                <a:solidFill>
                  <a:schemeClr val="bg2">
                    <a:lumMod val="10000"/>
                  </a:schemeClr>
                </a:solidFill>
              </a:rPr>
              <a:t>Ca. 8. oktober</a:t>
            </a:r>
          </a:p>
        </p:txBody>
      </p:sp>
      <p:cxnSp>
        <p:nvCxnSpPr>
          <p:cNvPr id="57" name="Rett linje 56"/>
          <p:cNvCxnSpPr>
            <a:stCxn id="58" idx="2"/>
          </p:cNvCxnSpPr>
          <p:nvPr/>
        </p:nvCxnSpPr>
        <p:spPr>
          <a:xfrm flipH="1">
            <a:off x="1173269" y="3701593"/>
            <a:ext cx="11377" cy="23034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TekstSylinder 57"/>
          <p:cNvSpPr txBox="1"/>
          <p:nvPr/>
        </p:nvSpPr>
        <p:spPr>
          <a:xfrm>
            <a:off x="826355" y="3349830"/>
            <a:ext cx="716581" cy="351763"/>
          </a:xfrm>
          <a:prstGeom prst="rect">
            <a:avLst/>
          </a:prstGeom>
          <a:noFill/>
        </p:spPr>
        <p:txBody>
          <a:bodyPr wrap="square" rtlCol="0">
            <a:spAutoFit/>
          </a:bodyPr>
          <a:lstStyle/>
          <a:p>
            <a:pPr algn="ctr"/>
            <a:r>
              <a:rPr lang="nb-NO" sz="843" dirty="0"/>
              <a:t>Årsskiftet 2024/2025</a:t>
            </a:r>
          </a:p>
        </p:txBody>
      </p:sp>
      <p:sp>
        <p:nvSpPr>
          <p:cNvPr id="59" name="TekstSylinder 58"/>
          <p:cNvSpPr txBox="1"/>
          <p:nvPr/>
        </p:nvSpPr>
        <p:spPr>
          <a:xfrm>
            <a:off x="7705754" y="4121439"/>
            <a:ext cx="745011" cy="243785"/>
          </a:xfrm>
          <a:prstGeom prst="rect">
            <a:avLst/>
          </a:prstGeom>
          <a:solidFill>
            <a:schemeClr val="bg1"/>
          </a:solidFill>
        </p:spPr>
        <p:txBody>
          <a:bodyPr wrap="square" rtlCol="0">
            <a:spAutoFit/>
          </a:bodyPr>
          <a:lstStyle/>
          <a:p>
            <a:pPr algn="ctr"/>
            <a:r>
              <a:rPr lang="nb-NO" sz="984" dirty="0">
                <a:solidFill>
                  <a:schemeClr val="bg2">
                    <a:lumMod val="10000"/>
                  </a:schemeClr>
                </a:solidFill>
              </a:rPr>
              <a:t>10. august</a:t>
            </a:r>
          </a:p>
        </p:txBody>
      </p:sp>
      <p:sp>
        <p:nvSpPr>
          <p:cNvPr id="60" name="Vinkeltegn 59"/>
          <p:cNvSpPr/>
          <p:nvPr/>
        </p:nvSpPr>
        <p:spPr>
          <a:xfrm>
            <a:off x="561600" y="3833751"/>
            <a:ext cx="319513" cy="198880"/>
          </a:xfrm>
          <a:prstGeom prst="chevron">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1" name="Vinkeltegn 60"/>
          <p:cNvSpPr/>
          <p:nvPr/>
        </p:nvSpPr>
        <p:spPr>
          <a:xfrm>
            <a:off x="11385603" y="3853794"/>
            <a:ext cx="319513" cy="198880"/>
          </a:xfrm>
          <a:prstGeom prst="chevron">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 name="Plassholder for lysbildenummer 2"/>
          <p:cNvSpPr>
            <a:spLocks noGrp="1"/>
          </p:cNvSpPr>
          <p:nvPr>
            <p:ph type="sldNum" sz="quarter" idx="4294967295"/>
          </p:nvPr>
        </p:nvSpPr>
        <p:spPr>
          <a:xfrm>
            <a:off x="8981661" y="6196400"/>
            <a:ext cx="2743200" cy="365125"/>
          </a:xfrm>
          <a:prstGeom prst="rect">
            <a:avLst/>
          </a:prstGeom>
        </p:spPr>
        <p:txBody>
          <a:bodyPr/>
          <a:lstStyle/>
          <a:p>
            <a:fld id="{1B848CFE-08FE-654C-8A49-98896CE6F7B5}" type="slidenum">
              <a:rPr lang="nb-NO" smtClean="0"/>
              <a:pPr/>
              <a:t>4</a:t>
            </a:fld>
            <a:endParaRPr lang="nb-NO"/>
          </a:p>
        </p:txBody>
      </p:sp>
      <p:cxnSp>
        <p:nvCxnSpPr>
          <p:cNvPr id="4" name="Rett linje 3">
            <a:extLst>
              <a:ext uri="{FF2B5EF4-FFF2-40B4-BE49-F238E27FC236}">
                <a16:creationId xmlns:a16="http://schemas.microsoft.com/office/drawing/2014/main" id="{11C5D69F-1EE5-B124-A500-6EF7BE47B75E}"/>
              </a:ext>
            </a:extLst>
          </p:cNvPr>
          <p:cNvCxnSpPr>
            <a:cxnSpLocks/>
          </p:cNvCxnSpPr>
          <p:nvPr/>
        </p:nvCxnSpPr>
        <p:spPr>
          <a:xfrm>
            <a:off x="3773491" y="3721394"/>
            <a:ext cx="7325" cy="19724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kstSylinder 4">
            <a:extLst>
              <a:ext uri="{FF2B5EF4-FFF2-40B4-BE49-F238E27FC236}">
                <a16:creationId xmlns:a16="http://schemas.microsoft.com/office/drawing/2014/main" id="{E506D986-D593-2229-E2C2-32DF7685967F}"/>
              </a:ext>
            </a:extLst>
          </p:cNvPr>
          <p:cNvSpPr txBox="1"/>
          <p:nvPr/>
        </p:nvSpPr>
        <p:spPr>
          <a:xfrm>
            <a:off x="3308366" y="3428016"/>
            <a:ext cx="924390" cy="338554"/>
          </a:xfrm>
          <a:prstGeom prst="rect">
            <a:avLst/>
          </a:prstGeom>
          <a:noFill/>
        </p:spPr>
        <p:txBody>
          <a:bodyPr wrap="square" lIns="91440" tIns="45720" rIns="91440" bIns="45720" rtlCol="0" anchor="t">
            <a:spAutoFit/>
          </a:bodyPr>
          <a:lstStyle/>
          <a:p>
            <a:pPr algn="ctr"/>
            <a:r>
              <a:rPr lang="nb-NO" sz="800" dirty="0"/>
              <a:t>Fagdager skanning</a:t>
            </a:r>
            <a:endParaRPr lang="nb-NO" sz="843" dirty="0"/>
          </a:p>
        </p:txBody>
      </p:sp>
      <p:sp>
        <p:nvSpPr>
          <p:cNvPr id="6" name="TekstSylinder 5">
            <a:extLst>
              <a:ext uri="{FF2B5EF4-FFF2-40B4-BE49-F238E27FC236}">
                <a16:creationId xmlns:a16="http://schemas.microsoft.com/office/drawing/2014/main" id="{A763B336-C32E-9C9F-10AF-1C687C6DA48A}"/>
              </a:ext>
            </a:extLst>
          </p:cNvPr>
          <p:cNvSpPr txBox="1"/>
          <p:nvPr/>
        </p:nvSpPr>
        <p:spPr>
          <a:xfrm>
            <a:off x="3436551" y="4138440"/>
            <a:ext cx="723969" cy="243785"/>
          </a:xfrm>
          <a:prstGeom prst="rect">
            <a:avLst/>
          </a:prstGeom>
          <a:noFill/>
        </p:spPr>
        <p:txBody>
          <a:bodyPr wrap="square" rtlCol="0">
            <a:spAutoFit/>
          </a:bodyPr>
          <a:lstStyle/>
          <a:p>
            <a:pPr algn="ctr"/>
            <a:r>
              <a:rPr lang="nb-NO" sz="984" dirty="0">
                <a:solidFill>
                  <a:schemeClr val="bg2">
                    <a:lumMod val="10000"/>
                  </a:schemeClr>
                </a:solidFill>
              </a:rPr>
              <a:t>Uke 18-20</a:t>
            </a:r>
          </a:p>
        </p:txBody>
      </p:sp>
      <p:sp>
        <p:nvSpPr>
          <p:cNvPr id="19" name="TekstSylinder 18">
            <a:extLst>
              <a:ext uri="{FF2B5EF4-FFF2-40B4-BE49-F238E27FC236}">
                <a16:creationId xmlns:a16="http://schemas.microsoft.com/office/drawing/2014/main" id="{CDC794D9-7B0B-3967-0643-69C00F79D539}"/>
              </a:ext>
            </a:extLst>
          </p:cNvPr>
          <p:cNvSpPr txBox="1"/>
          <p:nvPr/>
        </p:nvSpPr>
        <p:spPr>
          <a:xfrm>
            <a:off x="4029291" y="3143802"/>
            <a:ext cx="924390" cy="351763"/>
          </a:xfrm>
          <a:prstGeom prst="rect">
            <a:avLst/>
          </a:prstGeom>
          <a:noFill/>
        </p:spPr>
        <p:txBody>
          <a:bodyPr wrap="square" rtlCol="0">
            <a:spAutoFit/>
          </a:bodyPr>
          <a:lstStyle/>
          <a:p>
            <a:pPr algn="ctr"/>
            <a:r>
              <a:rPr lang="nb-NO" sz="843" dirty="0"/>
              <a:t>Valg-konferanse 2</a:t>
            </a:r>
          </a:p>
        </p:txBody>
      </p:sp>
      <p:cxnSp>
        <p:nvCxnSpPr>
          <p:cNvPr id="34" name="Rett linje 33">
            <a:extLst>
              <a:ext uri="{FF2B5EF4-FFF2-40B4-BE49-F238E27FC236}">
                <a16:creationId xmlns:a16="http://schemas.microsoft.com/office/drawing/2014/main" id="{0F0D3EF5-8585-381E-A2C3-FDD8804E7270}"/>
              </a:ext>
            </a:extLst>
          </p:cNvPr>
          <p:cNvCxnSpPr>
            <a:cxnSpLocks/>
          </p:cNvCxnSpPr>
          <p:nvPr/>
        </p:nvCxnSpPr>
        <p:spPr>
          <a:xfrm>
            <a:off x="4492360" y="3450290"/>
            <a:ext cx="7605" cy="40867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BD8B6202-A53A-0571-58D9-D5CB1F403C8E}"/>
              </a:ext>
            </a:extLst>
          </p:cNvPr>
          <p:cNvSpPr txBox="1"/>
          <p:nvPr/>
        </p:nvSpPr>
        <p:spPr>
          <a:xfrm>
            <a:off x="4213740" y="4127298"/>
            <a:ext cx="600577" cy="243785"/>
          </a:xfrm>
          <a:prstGeom prst="rect">
            <a:avLst/>
          </a:prstGeom>
          <a:noFill/>
        </p:spPr>
        <p:txBody>
          <a:bodyPr wrap="square" rtlCol="0">
            <a:spAutoFit/>
          </a:bodyPr>
          <a:lstStyle/>
          <a:p>
            <a:pPr algn="ctr"/>
            <a:r>
              <a:rPr lang="nb-NO" sz="984" dirty="0">
                <a:solidFill>
                  <a:schemeClr val="bg2">
                    <a:lumMod val="10000"/>
                  </a:schemeClr>
                </a:solidFill>
              </a:rPr>
              <a:t>29. mai</a:t>
            </a:r>
          </a:p>
        </p:txBody>
      </p:sp>
      <p:sp>
        <p:nvSpPr>
          <p:cNvPr id="63" name="TekstSylinder 62">
            <a:extLst>
              <a:ext uri="{FF2B5EF4-FFF2-40B4-BE49-F238E27FC236}">
                <a16:creationId xmlns:a16="http://schemas.microsoft.com/office/drawing/2014/main" id="{62761A2C-90FE-419D-4886-AA641EFE02DD}"/>
              </a:ext>
            </a:extLst>
          </p:cNvPr>
          <p:cNvSpPr txBox="1"/>
          <p:nvPr/>
        </p:nvSpPr>
        <p:spPr>
          <a:xfrm>
            <a:off x="2363603" y="3279860"/>
            <a:ext cx="735631" cy="461665"/>
          </a:xfrm>
          <a:prstGeom prst="rect">
            <a:avLst/>
          </a:prstGeom>
          <a:noFill/>
        </p:spPr>
        <p:txBody>
          <a:bodyPr wrap="square" lIns="91440" tIns="45720" rIns="91440" bIns="45720" rtlCol="0" anchor="t">
            <a:spAutoFit/>
          </a:bodyPr>
          <a:lstStyle/>
          <a:p>
            <a:pPr algn="ctr"/>
            <a:r>
              <a:rPr lang="nb-NO" sz="800" dirty="0"/>
              <a:t>Avrop på skanning-tjenester </a:t>
            </a:r>
            <a:endParaRPr lang="nb-NO" sz="800" dirty="0">
              <a:cs typeface="Arial"/>
            </a:endParaRPr>
          </a:p>
        </p:txBody>
      </p:sp>
      <p:sp>
        <p:nvSpPr>
          <p:cNvPr id="65" name="TekstSylinder 64">
            <a:extLst>
              <a:ext uri="{FF2B5EF4-FFF2-40B4-BE49-F238E27FC236}">
                <a16:creationId xmlns:a16="http://schemas.microsoft.com/office/drawing/2014/main" id="{BE06B531-0544-B458-BF9A-D7C8DA942998}"/>
              </a:ext>
            </a:extLst>
          </p:cNvPr>
          <p:cNvSpPr txBox="1"/>
          <p:nvPr/>
        </p:nvSpPr>
        <p:spPr>
          <a:xfrm>
            <a:off x="2437678" y="4137391"/>
            <a:ext cx="595613" cy="238527"/>
          </a:xfrm>
          <a:prstGeom prst="rect">
            <a:avLst/>
          </a:prstGeom>
          <a:solidFill>
            <a:schemeClr val="bg1"/>
          </a:solidFill>
        </p:spPr>
        <p:txBody>
          <a:bodyPr wrap="square" lIns="91440" tIns="45720" rIns="91440" bIns="45720" rtlCol="0" anchor="t">
            <a:spAutoFit/>
          </a:bodyPr>
          <a:lstStyle/>
          <a:p>
            <a:pPr algn="ctr"/>
            <a:r>
              <a:rPr lang="nb-NO" sz="950" dirty="0">
                <a:solidFill>
                  <a:schemeClr val="bg2">
                    <a:lumMod val="10000"/>
                  </a:schemeClr>
                </a:solidFill>
              </a:rPr>
              <a:t>1. mars</a:t>
            </a:r>
          </a:p>
        </p:txBody>
      </p:sp>
      <p:cxnSp>
        <p:nvCxnSpPr>
          <p:cNvPr id="66" name="Rett linje 65">
            <a:extLst>
              <a:ext uri="{FF2B5EF4-FFF2-40B4-BE49-F238E27FC236}">
                <a16:creationId xmlns:a16="http://schemas.microsoft.com/office/drawing/2014/main" id="{6EC7E783-352A-E942-DEC5-D5B5FFEE5366}"/>
              </a:ext>
            </a:extLst>
          </p:cNvPr>
          <p:cNvCxnSpPr>
            <a:cxnSpLocks/>
          </p:cNvCxnSpPr>
          <p:nvPr/>
        </p:nvCxnSpPr>
        <p:spPr>
          <a:xfrm flipH="1">
            <a:off x="2785276" y="3719189"/>
            <a:ext cx="1796" cy="1842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Bilde 6">
            <a:extLst>
              <a:ext uri="{FF2B5EF4-FFF2-40B4-BE49-F238E27FC236}">
                <a16:creationId xmlns:a16="http://schemas.microsoft.com/office/drawing/2014/main" id="{3009CDBB-DB94-746B-A8BA-C19A2A09704D}"/>
              </a:ext>
            </a:extLst>
          </p:cNvPr>
          <p:cNvPicPr>
            <a:picLocks noChangeAspect="1"/>
          </p:cNvPicPr>
          <p:nvPr/>
        </p:nvPicPr>
        <p:blipFill>
          <a:blip r:embed="rId3"/>
          <a:stretch>
            <a:fillRect/>
          </a:stretch>
        </p:blipFill>
        <p:spPr>
          <a:xfrm>
            <a:off x="3798535" y="6216677"/>
            <a:ext cx="4115157" cy="365792"/>
          </a:xfrm>
          <a:prstGeom prst="rect">
            <a:avLst/>
          </a:prstGeom>
        </p:spPr>
      </p:pic>
      <p:sp>
        <p:nvSpPr>
          <p:cNvPr id="13" name="Plassholder for dato 2">
            <a:extLst>
              <a:ext uri="{FF2B5EF4-FFF2-40B4-BE49-F238E27FC236}">
                <a16:creationId xmlns:a16="http://schemas.microsoft.com/office/drawing/2014/main" id="{E61AEA19-D022-D0BC-06DF-806CEA157FEB}"/>
              </a:ext>
            </a:extLst>
          </p:cNvPr>
          <p:cNvSpPr>
            <a:spLocks noGrp="1"/>
          </p:cNvSpPr>
          <p:nvPr>
            <p:ph type="dt" sz="half" idx="10"/>
          </p:nvPr>
        </p:nvSpPr>
        <p:spPr>
          <a:xfrm>
            <a:off x="467139" y="6196400"/>
            <a:ext cx="2743200" cy="365125"/>
          </a:xfrm>
        </p:spPr>
        <p:txBody>
          <a:bodyPr/>
          <a:lstStyle/>
          <a:p>
            <a:fld id="{DF83A950-9B27-0147-8959-78A35DD066F6}" type="datetime1">
              <a:rPr lang="nb-NO" smtClean="0"/>
              <a:pPr/>
              <a:t>10.03.2025</a:t>
            </a:fld>
            <a:endParaRPr lang="nb-NO" dirty="0"/>
          </a:p>
        </p:txBody>
      </p:sp>
    </p:spTree>
    <p:extLst>
      <p:ext uri="{BB962C8B-B14F-4D97-AF65-F5344CB8AC3E}">
        <p14:creationId xmlns:p14="http://schemas.microsoft.com/office/powerpoint/2010/main" val="1011174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2FCFDC-BB83-FF48-0B24-5EA9842F653A}"/>
              </a:ext>
            </a:extLst>
          </p:cNvPr>
          <p:cNvSpPr>
            <a:spLocks noGrp="1"/>
          </p:cNvSpPr>
          <p:nvPr>
            <p:ph type="title"/>
          </p:nvPr>
        </p:nvSpPr>
        <p:spPr>
          <a:xfrm>
            <a:off x="467138" y="717519"/>
            <a:ext cx="11257722" cy="1325563"/>
          </a:xfrm>
        </p:spPr>
        <p:txBody>
          <a:bodyPr>
            <a:normAutofit/>
          </a:bodyPr>
          <a:lstStyle/>
          <a:p>
            <a:r>
              <a:rPr lang="nb-NO" dirty="0"/>
              <a:t>Praktiske forberedelser</a:t>
            </a:r>
            <a:br>
              <a:rPr lang="nb-NO" dirty="0"/>
            </a:br>
            <a:r>
              <a:rPr lang="nb-NO" sz="2800" i="1" u="sng" dirty="0">
                <a:solidFill>
                  <a:srgbClr val="FF6E00"/>
                </a:solidFill>
              </a:rPr>
              <a:t>August 2024 – juni 2025</a:t>
            </a:r>
            <a:r>
              <a:rPr lang="nb-NO" sz="4000" i="1" u="sng" dirty="0">
                <a:solidFill>
                  <a:srgbClr val="FF6E00"/>
                </a:solidFill>
              </a:rPr>
              <a:t>                                                 </a:t>
            </a:r>
            <a:r>
              <a:rPr lang="nb-NO" dirty="0"/>
              <a:t>	</a:t>
            </a:r>
          </a:p>
        </p:txBody>
      </p:sp>
      <p:sp>
        <p:nvSpPr>
          <p:cNvPr id="3" name="Plassholder for innhold 2">
            <a:extLst>
              <a:ext uri="{FF2B5EF4-FFF2-40B4-BE49-F238E27FC236}">
                <a16:creationId xmlns:a16="http://schemas.microsoft.com/office/drawing/2014/main" id="{4D569661-9E77-CBF0-75A3-13FEAB76DE9C}"/>
              </a:ext>
            </a:extLst>
          </p:cNvPr>
          <p:cNvSpPr>
            <a:spLocks noGrp="1"/>
          </p:cNvSpPr>
          <p:nvPr>
            <p:ph sz="quarter" idx="12"/>
          </p:nvPr>
        </p:nvSpPr>
        <p:spPr>
          <a:xfrm>
            <a:off x="467139" y="2196887"/>
            <a:ext cx="11829964" cy="4161872"/>
          </a:xfrm>
        </p:spPr>
        <p:txBody>
          <a:bodyPr vert="horz" lIns="91440" tIns="45720" rIns="91440" bIns="45720" rtlCol="0" anchor="t">
            <a:normAutofit/>
          </a:bodyPr>
          <a:lstStyle/>
          <a:p>
            <a:r>
              <a:rPr lang="nb-NO" b="1" dirty="0"/>
              <a:t>Delegering </a:t>
            </a:r>
          </a:p>
          <a:p>
            <a:r>
              <a:rPr lang="nb-NO" b="1" dirty="0"/>
              <a:t>Valg</a:t>
            </a:r>
            <a:r>
              <a:rPr lang="nb-NO" b="1" i="1" dirty="0"/>
              <a:t>materiell</a:t>
            </a:r>
            <a:r>
              <a:rPr lang="nb-NO" b="1" dirty="0"/>
              <a:t> </a:t>
            </a:r>
          </a:p>
          <a:p>
            <a:r>
              <a:rPr lang="nb-NO" b="1" dirty="0"/>
              <a:t>Valg</a:t>
            </a:r>
            <a:r>
              <a:rPr lang="nb-NO" b="1" i="1" dirty="0"/>
              <a:t>utstyr</a:t>
            </a:r>
          </a:p>
          <a:p>
            <a:r>
              <a:rPr lang="nb-NO" b="1" dirty="0"/>
              <a:t>Skanning</a:t>
            </a:r>
            <a:endParaRPr lang="nb-NO" b="1" i="1" dirty="0"/>
          </a:p>
          <a:p>
            <a:r>
              <a:rPr lang="nb-NO" b="1" dirty="0"/>
              <a:t>Sikkerhet og beredskap</a:t>
            </a:r>
            <a:endParaRPr lang="nb-NO" b="1" dirty="0">
              <a:solidFill>
                <a:srgbClr val="FF6E00"/>
              </a:solidFill>
            </a:endParaRPr>
          </a:p>
          <a:p>
            <a:r>
              <a:rPr lang="nb-NO" b="1" dirty="0"/>
              <a:t>Rekruttere valgmedarbeidere</a:t>
            </a:r>
          </a:p>
          <a:p>
            <a:r>
              <a:rPr lang="nb-NO" b="1" dirty="0"/>
              <a:t>Valglokaler </a:t>
            </a:r>
          </a:p>
          <a:p>
            <a:endParaRPr lang="nb-NO" dirty="0"/>
          </a:p>
        </p:txBody>
      </p:sp>
      <p:sp>
        <p:nvSpPr>
          <p:cNvPr id="4" name="Plassholder for dato 3">
            <a:extLst>
              <a:ext uri="{FF2B5EF4-FFF2-40B4-BE49-F238E27FC236}">
                <a16:creationId xmlns:a16="http://schemas.microsoft.com/office/drawing/2014/main" id="{D88C1575-A9B3-050E-2535-6FAA634C3BAB}"/>
              </a:ext>
            </a:extLst>
          </p:cNvPr>
          <p:cNvSpPr>
            <a:spLocks noGrp="1"/>
          </p:cNvSpPr>
          <p:nvPr>
            <p:ph type="dt" sz="half" idx="13"/>
          </p:nvPr>
        </p:nvSpPr>
        <p:spPr/>
        <p:txBody>
          <a:bodyPr/>
          <a:lstStyle/>
          <a:p>
            <a:fld id="{DF83A950-9B27-0147-8959-78A35DD066F6}" type="datetime1">
              <a:rPr lang="nb-NO" smtClean="0"/>
              <a:pPr/>
              <a:t>10.03.2025</a:t>
            </a:fld>
            <a:endParaRPr lang="nb-NO" dirty="0"/>
          </a:p>
        </p:txBody>
      </p:sp>
      <p:sp>
        <p:nvSpPr>
          <p:cNvPr id="5" name="Plassholder for bunntekst 4">
            <a:extLst>
              <a:ext uri="{FF2B5EF4-FFF2-40B4-BE49-F238E27FC236}">
                <a16:creationId xmlns:a16="http://schemas.microsoft.com/office/drawing/2014/main" id="{D643CCAB-CA08-C457-A523-33CD69697D9F}"/>
              </a:ext>
            </a:extLst>
          </p:cNvPr>
          <p:cNvSpPr>
            <a:spLocks noGrp="1"/>
          </p:cNvSpPr>
          <p:nvPr>
            <p:ph type="ftr" sz="quarter" idx="14"/>
          </p:nvPr>
        </p:nvSpPr>
        <p:spPr/>
        <p:txBody>
          <a:bodyPr/>
          <a:lstStyle/>
          <a:p>
            <a:r>
              <a:rPr lang="nb-NO" dirty="0"/>
              <a:t>Valgkonferansen 2025 </a:t>
            </a:r>
          </a:p>
        </p:txBody>
      </p:sp>
      <p:sp>
        <p:nvSpPr>
          <p:cNvPr id="6" name="Plassholder for lysbildenummer 5">
            <a:extLst>
              <a:ext uri="{FF2B5EF4-FFF2-40B4-BE49-F238E27FC236}">
                <a16:creationId xmlns:a16="http://schemas.microsoft.com/office/drawing/2014/main" id="{66DDEFFE-D975-3287-0893-773BB7ACE277}"/>
              </a:ext>
            </a:extLst>
          </p:cNvPr>
          <p:cNvSpPr>
            <a:spLocks noGrp="1"/>
          </p:cNvSpPr>
          <p:nvPr>
            <p:ph type="sldNum" sz="quarter" idx="15"/>
          </p:nvPr>
        </p:nvSpPr>
        <p:spPr/>
        <p:txBody>
          <a:bodyPr/>
          <a:lstStyle/>
          <a:p>
            <a:fld id="{1B848CFE-08FE-654C-8A49-98896CE6F7B5}" type="slidenum">
              <a:rPr lang="nb-NO" smtClean="0"/>
              <a:pPr/>
              <a:t>5</a:t>
            </a:fld>
            <a:endParaRPr lang="nb-NO" dirty="0"/>
          </a:p>
        </p:txBody>
      </p:sp>
    </p:spTree>
    <p:extLst>
      <p:ext uri="{BB962C8B-B14F-4D97-AF65-F5344CB8AC3E}">
        <p14:creationId xmlns:p14="http://schemas.microsoft.com/office/powerpoint/2010/main" val="17530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3D2EF6-9B73-CDC7-D378-FFB01FF450A1}"/>
              </a:ext>
            </a:extLst>
          </p:cNvPr>
          <p:cNvSpPr>
            <a:spLocks noGrp="1"/>
          </p:cNvSpPr>
          <p:nvPr>
            <p:ph type="title"/>
          </p:nvPr>
        </p:nvSpPr>
        <p:spPr>
          <a:xfrm>
            <a:off x="467139" y="628153"/>
            <a:ext cx="11257722" cy="1741336"/>
          </a:xfrm>
        </p:spPr>
        <p:txBody>
          <a:bodyPr>
            <a:normAutofit/>
          </a:bodyPr>
          <a:lstStyle/>
          <a:p>
            <a:pPr>
              <a:lnSpc>
                <a:spcPct val="100000"/>
              </a:lnSpc>
            </a:pPr>
            <a:r>
              <a:rPr lang="nb-NO"/>
              <a:t>Grunnlagsdata i EVA</a:t>
            </a:r>
            <a:br>
              <a:rPr lang="nb-NO"/>
            </a:br>
            <a:r>
              <a:rPr lang="nb-NO" sz="2400" i="1" u="sng">
                <a:solidFill>
                  <a:srgbClr val="FF6E00"/>
                </a:solidFill>
                <a:latin typeface="+mn-lt"/>
              </a:rPr>
              <a:t>Januar 2025 – mai 2025</a:t>
            </a:r>
            <a:r>
              <a:rPr lang="nb-NO" sz="2000" i="1" u="sng">
                <a:solidFill>
                  <a:srgbClr val="FF6E00"/>
                </a:solidFill>
                <a:latin typeface="+mn-lt"/>
              </a:rPr>
              <a:t>______________________________________________________</a:t>
            </a:r>
            <a:endParaRPr lang="nb-NO" i="1" u="sng" dirty="0">
              <a:solidFill>
                <a:srgbClr val="FF6E00"/>
              </a:solidFill>
            </a:endParaRPr>
          </a:p>
        </p:txBody>
      </p:sp>
      <p:sp>
        <p:nvSpPr>
          <p:cNvPr id="3" name="Plassholder for dato 2">
            <a:extLst>
              <a:ext uri="{FF2B5EF4-FFF2-40B4-BE49-F238E27FC236}">
                <a16:creationId xmlns:a16="http://schemas.microsoft.com/office/drawing/2014/main" id="{0B81DCC2-53B6-CF0E-F403-E42B24B3E389}"/>
              </a:ext>
            </a:extLst>
          </p:cNvPr>
          <p:cNvSpPr>
            <a:spLocks noGrp="1"/>
          </p:cNvSpPr>
          <p:nvPr>
            <p:ph type="dt" sz="half" idx="10"/>
          </p:nvPr>
        </p:nvSpPr>
        <p:spPr/>
        <p:txBody>
          <a:bodyPr/>
          <a:lstStyle/>
          <a:p>
            <a:fld id="{DF83A950-9B27-0147-8959-78A35DD066F6}" type="datetime1">
              <a:rPr lang="nb-NO" smtClean="0"/>
              <a:pPr/>
              <a:t>10.03.2025</a:t>
            </a:fld>
            <a:endParaRPr lang="nb-NO" dirty="0"/>
          </a:p>
        </p:txBody>
      </p:sp>
      <p:sp>
        <p:nvSpPr>
          <p:cNvPr id="4" name="Plassholder for bunntekst 3">
            <a:extLst>
              <a:ext uri="{FF2B5EF4-FFF2-40B4-BE49-F238E27FC236}">
                <a16:creationId xmlns:a16="http://schemas.microsoft.com/office/drawing/2014/main" id="{95165071-6677-FA64-1C2D-1AA15044E9B9}"/>
              </a:ext>
            </a:extLst>
          </p:cNvPr>
          <p:cNvSpPr>
            <a:spLocks noGrp="1"/>
          </p:cNvSpPr>
          <p:nvPr>
            <p:ph type="ftr" sz="quarter" idx="11"/>
          </p:nvPr>
        </p:nvSpPr>
        <p:spPr/>
        <p:txBody>
          <a:bodyPr/>
          <a:lstStyle/>
          <a:p>
            <a:r>
              <a:rPr lang="nb-NO" dirty="0"/>
              <a:t>Valgkonferansen 2025 </a:t>
            </a:r>
          </a:p>
        </p:txBody>
      </p:sp>
      <p:sp>
        <p:nvSpPr>
          <p:cNvPr id="5" name="Plassholder for lysbildenummer 4">
            <a:extLst>
              <a:ext uri="{FF2B5EF4-FFF2-40B4-BE49-F238E27FC236}">
                <a16:creationId xmlns:a16="http://schemas.microsoft.com/office/drawing/2014/main" id="{E2CA9DC4-5BA8-D7F7-D84C-300D8EF922DD}"/>
              </a:ext>
            </a:extLst>
          </p:cNvPr>
          <p:cNvSpPr>
            <a:spLocks noGrp="1"/>
          </p:cNvSpPr>
          <p:nvPr>
            <p:ph type="sldNum" sz="quarter" idx="12"/>
          </p:nvPr>
        </p:nvSpPr>
        <p:spPr/>
        <p:txBody>
          <a:bodyPr/>
          <a:lstStyle/>
          <a:p>
            <a:fld id="{1B848CFE-08FE-654C-8A49-98896CE6F7B5}" type="slidenum">
              <a:rPr lang="nb-NO" smtClean="0"/>
              <a:pPr/>
              <a:t>6</a:t>
            </a:fld>
            <a:endParaRPr lang="nb-NO" dirty="0"/>
          </a:p>
        </p:txBody>
      </p:sp>
      <p:graphicFrame>
        <p:nvGraphicFramePr>
          <p:cNvPr id="7" name="Plassholder for innhold 6">
            <a:extLst>
              <a:ext uri="{FF2B5EF4-FFF2-40B4-BE49-F238E27FC236}">
                <a16:creationId xmlns:a16="http://schemas.microsoft.com/office/drawing/2014/main" id="{3F63A508-C032-58A8-8088-4D4303E9F9D3}"/>
              </a:ext>
            </a:extLst>
          </p:cNvPr>
          <p:cNvGraphicFramePr>
            <a:graphicFrameLocks noGrp="1"/>
          </p:cNvGraphicFramePr>
          <p:nvPr>
            <p:ph sz="quarter" idx="13"/>
            <p:extLst>
              <p:ext uri="{D42A27DB-BD31-4B8C-83A1-F6EECF244321}">
                <p14:modId xmlns:p14="http://schemas.microsoft.com/office/powerpoint/2010/main" val="470730064"/>
              </p:ext>
            </p:extLst>
          </p:nvPr>
        </p:nvGraphicFramePr>
        <p:xfrm>
          <a:off x="1666960" y="2357974"/>
          <a:ext cx="8318612" cy="3892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09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A8E7C9-8E41-83D7-CC58-1E12C71A1C39}"/>
              </a:ext>
            </a:extLst>
          </p:cNvPr>
          <p:cNvSpPr>
            <a:spLocks noGrp="1"/>
          </p:cNvSpPr>
          <p:nvPr>
            <p:ph type="title"/>
          </p:nvPr>
        </p:nvSpPr>
        <p:spPr>
          <a:xfrm>
            <a:off x="467138" y="903792"/>
            <a:ext cx="11257722" cy="1325563"/>
          </a:xfrm>
        </p:spPr>
        <p:txBody>
          <a:bodyPr>
            <a:normAutofit fontScale="90000"/>
          </a:bodyPr>
          <a:lstStyle/>
          <a:p>
            <a:pPr algn="ctr"/>
            <a:r>
              <a:rPr lang="nb-NO" sz="6700" u="sng" dirty="0"/>
              <a:t>Stemming</a:t>
            </a:r>
            <a:br>
              <a:rPr lang="nb-NO" dirty="0"/>
            </a:br>
            <a:endParaRPr lang="nb-NO" i="1" u="sng" dirty="0">
              <a:solidFill>
                <a:schemeClr val="bg1"/>
              </a:solidFill>
            </a:endParaRPr>
          </a:p>
        </p:txBody>
      </p:sp>
      <p:sp>
        <p:nvSpPr>
          <p:cNvPr id="3" name="Plassholder for dato 2">
            <a:extLst>
              <a:ext uri="{FF2B5EF4-FFF2-40B4-BE49-F238E27FC236}">
                <a16:creationId xmlns:a16="http://schemas.microsoft.com/office/drawing/2014/main" id="{D187CC82-7F8C-137E-7858-0B041D82370E}"/>
              </a:ext>
            </a:extLst>
          </p:cNvPr>
          <p:cNvSpPr>
            <a:spLocks noGrp="1"/>
          </p:cNvSpPr>
          <p:nvPr>
            <p:ph type="dt" sz="half" idx="10"/>
          </p:nvPr>
        </p:nvSpPr>
        <p:spPr/>
        <p:txBody>
          <a:bodyPr/>
          <a:lstStyle/>
          <a:p>
            <a:fld id="{DA673DF2-BCE4-A94F-8D68-C834B7349F1B}" type="datetime1">
              <a:rPr lang="nb-NO" smtClean="0"/>
              <a:t>10.03.2025</a:t>
            </a:fld>
            <a:endParaRPr lang="nb-NO"/>
          </a:p>
        </p:txBody>
      </p:sp>
      <p:sp>
        <p:nvSpPr>
          <p:cNvPr id="4" name="Plassholder for bunntekst 3">
            <a:extLst>
              <a:ext uri="{FF2B5EF4-FFF2-40B4-BE49-F238E27FC236}">
                <a16:creationId xmlns:a16="http://schemas.microsoft.com/office/drawing/2014/main" id="{AA2C8692-74F0-7FF1-448A-8BDAF0007668}"/>
              </a:ext>
            </a:extLst>
          </p:cNvPr>
          <p:cNvSpPr>
            <a:spLocks noGrp="1"/>
          </p:cNvSpPr>
          <p:nvPr>
            <p:ph type="ftr" sz="quarter" idx="11"/>
          </p:nvPr>
        </p:nvSpPr>
        <p:spPr/>
        <p:txBody>
          <a:bodyPr/>
          <a:lstStyle/>
          <a:p>
            <a:r>
              <a:rPr lang="nb-NO" dirty="0"/>
              <a:t>Valgkonferansen 2025 </a:t>
            </a:r>
          </a:p>
        </p:txBody>
      </p:sp>
      <p:sp>
        <p:nvSpPr>
          <p:cNvPr id="5" name="Plassholder for lysbildenummer 4">
            <a:extLst>
              <a:ext uri="{FF2B5EF4-FFF2-40B4-BE49-F238E27FC236}">
                <a16:creationId xmlns:a16="http://schemas.microsoft.com/office/drawing/2014/main" id="{6DB8BBC4-EBAB-88F3-E35F-3C389FFB271B}"/>
              </a:ext>
            </a:extLst>
          </p:cNvPr>
          <p:cNvSpPr>
            <a:spLocks noGrp="1"/>
          </p:cNvSpPr>
          <p:nvPr>
            <p:ph type="sldNum" sz="quarter" idx="12"/>
          </p:nvPr>
        </p:nvSpPr>
        <p:spPr/>
        <p:txBody>
          <a:bodyPr/>
          <a:lstStyle/>
          <a:p>
            <a:fld id="{1B848CFE-08FE-654C-8A49-98896CE6F7B5}" type="slidenum">
              <a:rPr lang="nb-NO" smtClean="0"/>
              <a:t>7</a:t>
            </a:fld>
            <a:endParaRPr lang="nb-NO"/>
          </a:p>
        </p:txBody>
      </p:sp>
      <p:graphicFrame>
        <p:nvGraphicFramePr>
          <p:cNvPr id="8" name="Plassholder for innhold 7">
            <a:extLst>
              <a:ext uri="{FF2B5EF4-FFF2-40B4-BE49-F238E27FC236}">
                <a16:creationId xmlns:a16="http://schemas.microsoft.com/office/drawing/2014/main" id="{3F4DBC2D-013A-4442-39DA-BA1765D1E0F2}"/>
              </a:ext>
            </a:extLst>
          </p:cNvPr>
          <p:cNvGraphicFramePr>
            <a:graphicFrameLocks noGrp="1"/>
          </p:cNvGraphicFramePr>
          <p:nvPr>
            <p:ph sz="quarter" idx="13"/>
            <p:extLst>
              <p:ext uri="{D42A27DB-BD31-4B8C-83A1-F6EECF244321}">
                <p14:modId xmlns:p14="http://schemas.microsoft.com/office/powerpoint/2010/main" val="3570179227"/>
              </p:ext>
            </p:extLst>
          </p:nvPr>
        </p:nvGraphicFramePr>
        <p:xfrm>
          <a:off x="467139" y="1648460"/>
          <a:ext cx="7423241" cy="2714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53AC4254-07D5-F159-1249-2D04DE37397D}"/>
              </a:ext>
            </a:extLst>
          </p:cNvPr>
          <p:cNvGraphicFramePr/>
          <p:nvPr>
            <p:extLst>
              <p:ext uri="{D42A27DB-BD31-4B8C-83A1-F6EECF244321}">
                <p14:modId xmlns:p14="http://schemas.microsoft.com/office/powerpoint/2010/main" val="2383290890"/>
              </p:ext>
            </p:extLst>
          </p:nvPr>
        </p:nvGraphicFramePr>
        <p:xfrm>
          <a:off x="467140" y="3469730"/>
          <a:ext cx="6789754" cy="27145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Gruppe 9">
            <a:extLst>
              <a:ext uri="{FF2B5EF4-FFF2-40B4-BE49-F238E27FC236}">
                <a16:creationId xmlns:a16="http://schemas.microsoft.com/office/drawing/2014/main" id="{71CCE0FA-2636-6165-E277-71D32C62EA5F}"/>
              </a:ext>
            </a:extLst>
          </p:cNvPr>
          <p:cNvGrpSpPr/>
          <p:nvPr/>
        </p:nvGrpSpPr>
        <p:grpSpPr>
          <a:xfrm>
            <a:off x="8981661" y="2118073"/>
            <a:ext cx="3091808" cy="1855085"/>
            <a:chOff x="4329982" y="429724"/>
            <a:chExt cx="3091808" cy="1855085"/>
          </a:xfrm>
        </p:grpSpPr>
        <p:sp>
          <p:nvSpPr>
            <p:cNvPr id="11" name="Rektangel: avrundede hjørner 10">
              <a:extLst>
                <a:ext uri="{FF2B5EF4-FFF2-40B4-BE49-F238E27FC236}">
                  <a16:creationId xmlns:a16="http://schemas.microsoft.com/office/drawing/2014/main" id="{92EBC7B0-3607-4353-684B-30BEBDBB3031}"/>
                </a:ext>
              </a:extLst>
            </p:cNvPr>
            <p:cNvSpPr/>
            <p:nvPr/>
          </p:nvSpPr>
          <p:spPr>
            <a:xfrm>
              <a:off x="4329982" y="429724"/>
              <a:ext cx="3091808" cy="185508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2" name="Rektangel: avrundede hjørner 4">
              <a:extLst>
                <a:ext uri="{FF2B5EF4-FFF2-40B4-BE49-F238E27FC236}">
                  <a16:creationId xmlns:a16="http://schemas.microsoft.com/office/drawing/2014/main" id="{717EB3E8-8889-F1AE-B735-B525D0847796}"/>
                </a:ext>
              </a:extLst>
            </p:cNvPr>
            <p:cNvSpPr txBox="1"/>
            <p:nvPr/>
          </p:nvSpPr>
          <p:spPr>
            <a:xfrm>
              <a:off x="4384316" y="484058"/>
              <a:ext cx="2983140" cy="1746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b="1" dirty="0">
                  <a:solidFill>
                    <a:schemeClr val="tx1"/>
                  </a:solidFill>
                </a:rPr>
                <a:t>Valgting</a:t>
              </a:r>
              <a:endParaRPr lang="nb-NO" sz="1800" b="1" kern="1200" dirty="0">
                <a:solidFill>
                  <a:schemeClr val="tx1"/>
                </a:solidFill>
              </a:endParaRPr>
            </a:p>
            <a:p>
              <a:pPr marL="0" lvl="0" indent="0" algn="ctr" defTabSz="800100">
                <a:lnSpc>
                  <a:spcPct val="90000"/>
                </a:lnSpc>
                <a:spcBef>
                  <a:spcPct val="0"/>
                </a:spcBef>
                <a:spcAft>
                  <a:spcPct val="35000"/>
                </a:spcAft>
                <a:buNone/>
              </a:pPr>
              <a:r>
                <a:rPr lang="nb-NO" sz="1800" kern="1200" dirty="0"/>
                <a:t> </a:t>
              </a:r>
              <a:r>
                <a:rPr lang="nb-NO" dirty="0"/>
                <a:t>(7. og)</a:t>
              </a:r>
              <a:r>
                <a:rPr lang="nb-NO" sz="1800" kern="1200" dirty="0"/>
                <a:t> 8. september</a:t>
              </a:r>
            </a:p>
          </p:txBody>
        </p:sp>
      </p:grpSp>
      <p:grpSp>
        <p:nvGrpSpPr>
          <p:cNvPr id="13" name="Gruppe 12">
            <a:extLst>
              <a:ext uri="{FF2B5EF4-FFF2-40B4-BE49-F238E27FC236}">
                <a16:creationId xmlns:a16="http://schemas.microsoft.com/office/drawing/2014/main" id="{E8A175D6-2189-4A38-D5C8-35FD48AADE4F}"/>
              </a:ext>
            </a:extLst>
          </p:cNvPr>
          <p:cNvGrpSpPr/>
          <p:nvPr/>
        </p:nvGrpSpPr>
        <p:grpSpPr>
          <a:xfrm>
            <a:off x="8153400" y="2662232"/>
            <a:ext cx="655463" cy="766768"/>
            <a:chOff x="3402439" y="973882"/>
            <a:chExt cx="655463" cy="766768"/>
          </a:xfrm>
          <a:solidFill>
            <a:schemeClr val="accent1">
              <a:hueOff val="0"/>
              <a:satOff val="0"/>
              <a:lumOff val="0"/>
            </a:schemeClr>
          </a:solidFill>
        </p:grpSpPr>
        <p:sp>
          <p:nvSpPr>
            <p:cNvPr id="14" name="Pil: høyre 13">
              <a:extLst>
                <a:ext uri="{FF2B5EF4-FFF2-40B4-BE49-F238E27FC236}">
                  <a16:creationId xmlns:a16="http://schemas.microsoft.com/office/drawing/2014/main" id="{AAF0251C-3B63-A72F-AAEB-8C7EEC2FCC03}"/>
                </a:ext>
              </a:extLst>
            </p:cNvPr>
            <p:cNvSpPr/>
            <p:nvPr/>
          </p:nvSpPr>
          <p:spPr>
            <a:xfrm>
              <a:off x="3402439" y="973882"/>
              <a:ext cx="655463" cy="766768"/>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nb-NO"/>
            </a:p>
          </p:txBody>
        </p:sp>
        <p:sp>
          <p:nvSpPr>
            <p:cNvPr id="15" name="Pil: høyre 4">
              <a:extLst>
                <a:ext uri="{FF2B5EF4-FFF2-40B4-BE49-F238E27FC236}">
                  <a16:creationId xmlns:a16="http://schemas.microsoft.com/office/drawing/2014/main" id="{2C839210-BA4E-45C6-2960-5CB37668E842}"/>
                </a:ext>
              </a:extLst>
            </p:cNvPr>
            <p:cNvSpPr txBox="1"/>
            <p:nvPr/>
          </p:nvSpPr>
          <p:spPr>
            <a:xfrm>
              <a:off x="3402439" y="1127236"/>
              <a:ext cx="458824" cy="4600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p:txBody>
        </p:sp>
      </p:grpSp>
    </p:spTree>
    <p:extLst>
      <p:ext uri="{BB962C8B-B14F-4D97-AF65-F5344CB8AC3E}">
        <p14:creationId xmlns:p14="http://schemas.microsoft.com/office/powerpoint/2010/main" val="31660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25000" b="-25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5E4B9C-344E-F649-E2EA-F075F22DD6CB}"/>
              </a:ext>
            </a:extLst>
          </p:cNvPr>
          <p:cNvSpPr>
            <a:spLocks noGrp="1"/>
          </p:cNvSpPr>
          <p:nvPr>
            <p:ph type="title"/>
          </p:nvPr>
        </p:nvSpPr>
        <p:spPr>
          <a:xfrm>
            <a:off x="467138" y="871323"/>
            <a:ext cx="11257722" cy="1325563"/>
          </a:xfrm>
        </p:spPr>
        <p:txBody>
          <a:bodyPr anchor="ctr">
            <a:normAutofit/>
          </a:bodyPr>
          <a:lstStyle/>
          <a:p>
            <a:r>
              <a:rPr lang="nb-NO" sz="4000" dirty="0"/>
              <a:t>Tidligstemming</a:t>
            </a:r>
            <a:br>
              <a:rPr lang="nb-NO" sz="2400" dirty="0"/>
            </a:br>
            <a:r>
              <a:rPr lang="nb-NO" sz="2400" u="sng" dirty="0">
                <a:solidFill>
                  <a:srgbClr val="FF6E00"/>
                </a:solidFill>
              </a:rPr>
              <a:t>1. juli – 8. august__________________________________________________ </a:t>
            </a:r>
            <a:endParaRPr lang="nb-NO" sz="2400" u="sng" dirty="0"/>
          </a:p>
        </p:txBody>
      </p:sp>
      <p:sp>
        <p:nvSpPr>
          <p:cNvPr id="3" name="Plassholder for dato 2">
            <a:extLst>
              <a:ext uri="{FF2B5EF4-FFF2-40B4-BE49-F238E27FC236}">
                <a16:creationId xmlns:a16="http://schemas.microsoft.com/office/drawing/2014/main" id="{5A695E03-0210-1D85-78D0-E924C006B76C}"/>
              </a:ext>
            </a:extLst>
          </p:cNvPr>
          <p:cNvSpPr>
            <a:spLocks noGrp="1"/>
          </p:cNvSpPr>
          <p:nvPr>
            <p:ph type="dt" sz="half" idx="13"/>
          </p:nvPr>
        </p:nvSpPr>
        <p:spPr>
          <a:xfrm>
            <a:off x="467139" y="6196400"/>
            <a:ext cx="2743200" cy="365125"/>
          </a:xfrm>
        </p:spPr>
        <p:txBody>
          <a:bodyPr anchor="ctr">
            <a:normAutofit/>
          </a:bodyPr>
          <a:lstStyle/>
          <a:p>
            <a:pPr>
              <a:spcAft>
                <a:spcPts val="600"/>
              </a:spcAft>
            </a:pPr>
            <a:fld id="{DA673DF2-BCE4-A94F-8D68-C834B7349F1B}" type="datetime1">
              <a:rPr lang="nb-NO" smtClean="0"/>
              <a:pPr>
                <a:spcAft>
                  <a:spcPts val="600"/>
                </a:spcAft>
              </a:pPr>
              <a:t>10.03.2025</a:t>
            </a:fld>
            <a:endParaRPr lang="nb-NO"/>
          </a:p>
        </p:txBody>
      </p:sp>
      <p:sp>
        <p:nvSpPr>
          <p:cNvPr id="4" name="Plassholder for bunntekst 3">
            <a:extLst>
              <a:ext uri="{FF2B5EF4-FFF2-40B4-BE49-F238E27FC236}">
                <a16:creationId xmlns:a16="http://schemas.microsoft.com/office/drawing/2014/main" id="{38EF139D-DCAF-4B45-8951-FFE3B5136866}"/>
              </a:ext>
            </a:extLst>
          </p:cNvPr>
          <p:cNvSpPr>
            <a:spLocks noGrp="1"/>
          </p:cNvSpPr>
          <p:nvPr>
            <p:ph type="ftr" sz="quarter" idx="14"/>
          </p:nvPr>
        </p:nvSpPr>
        <p:spPr>
          <a:xfrm>
            <a:off x="4038600" y="6196400"/>
            <a:ext cx="4114800" cy="365125"/>
          </a:xfrm>
        </p:spPr>
        <p:txBody>
          <a:bodyPr anchor="ctr">
            <a:normAutofit/>
          </a:bodyPr>
          <a:lstStyle/>
          <a:p>
            <a:pPr>
              <a:spcAft>
                <a:spcPts val="600"/>
              </a:spcAft>
            </a:pPr>
            <a:r>
              <a:rPr lang="nb-NO" dirty="0"/>
              <a:t>Valgkonferansen 2025 </a:t>
            </a:r>
          </a:p>
        </p:txBody>
      </p:sp>
      <p:sp>
        <p:nvSpPr>
          <p:cNvPr id="5" name="Plassholder for lysbildenummer 4">
            <a:extLst>
              <a:ext uri="{FF2B5EF4-FFF2-40B4-BE49-F238E27FC236}">
                <a16:creationId xmlns:a16="http://schemas.microsoft.com/office/drawing/2014/main" id="{4CE9FA15-013B-F721-1C7C-1005AB9BD9B1}"/>
              </a:ext>
            </a:extLst>
          </p:cNvPr>
          <p:cNvSpPr>
            <a:spLocks noGrp="1"/>
          </p:cNvSpPr>
          <p:nvPr>
            <p:ph type="sldNum" sz="quarter" idx="15"/>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8</a:t>
            </a:fld>
            <a:endParaRPr lang="nb-NO"/>
          </a:p>
        </p:txBody>
      </p:sp>
      <p:graphicFrame>
        <p:nvGraphicFramePr>
          <p:cNvPr id="18" name="Plassholder for innhold 11">
            <a:extLst>
              <a:ext uri="{FF2B5EF4-FFF2-40B4-BE49-F238E27FC236}">
                <a16:creationId xmlns:a16="http://schemas.microsoft.com/office/drawing/2014/main" id="{00F4A8FC-F92B-D2F6-B670-36245ABCE525}"/>
              </a:ext>
            </a:extLst>
          </p:cNvPr>
          <p:cNvGraphicFramePr>
            <a:graphicFrameLocks noGrp="1"/>
          </p:cNvGraphicFramePr>
          <p:nvPr>
            <p:ph sz="quarter" idx="12"/>
            <p:extLst>
              <p:ext uri="{D42A27DB-BD31-4B8C-83A1-F6EECF244321}">
                <p14:modId xmlns:p14="http://schemas.microsoft.com/office/powerpoint/2010/main" val="2018573198"/>
              </p:ext>
            </p:extLst>
          </p:nvPr>
        </p:nvGraphicFramePr>
        <p:xfrm>
          <a:off x="1628097" y="2581359"/>
          <a:ext cx="8935806" cy="3000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082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5E4B9C-344E-F649-E2EA-F075F22DD6CB}"/>
              </a:ext>
            </a:extLst>
          </p:cNvPr>
          <p:cNvSpPr>
            <a:spLocks noGrp="1"/>
          </p:cNvSpPr>
          <p:nvPr>
            <p:ph type="title"/>
          </p:nvPr>
        </p:nvSpPr>
        <p:spPr>
          <a:xfrm>
            <a:off x="467139" y="783263"/>
            <a:ext cx="11257722" cy="1325563"/>
          </a:xfrm>
        </p:spPr>
        <p:txBody>
          <a:bodyPr>
            <a:normAutofit/>
          </a:bodyPr>
          <a:lstStyle/>
          <a:p>
            <a:r>
              <a:rPr lang="nb-NO"/>
              <a:t>Utenriksstemming</a:t>
            </a:r>
            <a:br>
              <a:rPr lang="nb-NO"/>
            </a:br>
            <a:r>
              <a:rPr lang="nb-NO" sz="2400" u="sng">
                <a:solidFill>
                  <a:srgbClr val="FF6E00"/>
                </a:solidFill>
              </a:rPr>
              <a:t>1. juli – 29. august_________________________________________________ </a:t>
            </a:r>
            <a:endParaRPr lang="nb-NO" u="sng" dirty="0"/>
          </a:p>
        </p:txBody>
      </p:sp>
      <p:sp>
        <p:nvSpPr>
          <p:cNvPr id="3" name="Plassholder for dato 2">
            <a:extLst>
              <a:ext uri="{FF2B5EF4-FFF2-40B4-BE49-F238E27FC236}">
                <a16:creationId xmlns:a16="http://schemas.microsoft.com/office/drawing/2014/main" id="{5A695E03-0210-1D85-78D0-E924C006B7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673DF2-BCE4-A94F-8D68-C834B7349F1B}" type="datetime1">
              <a:rPr kumimoji="0" lang="nb-NO" sz="1200" b="0" i="0" u="none" strike="noStrike" kern="1200" cap="none" spc="0" normalizeH="0" baseline="0" noProof="0" smtClean="0">
                <a:ln>
                  <a:noFill/>
                </a:ln>
                <a:solidFill>
                  <a:srgbClr val="000000">
                    <a:tint val="75000"/>
                  </a:srgbClr>
                </a:solidFill>
                <a:effectLst/>
                <a:uLnTx/>
                <a:uFillTx/>
                <a:latin typeface="Arial" panose="020B0604020202020204"/>
                <a:ea typeface="+mn-ea"/>
              </a:rPr>
              <a:pPr marL="0" marR="0" lvl="0" indent="0" algn="l" defTabSz="914400" rtl="0" eaLnBrk="1" fontAlgn="auto" latinLnBrk="0" hangingPunct="1">
                <a:lnSpc>
                  <a:spcPct val="100000"/>
                </a:lnSpc>
                <a:spcBef>
                  <a:spcPts val="0"/>
                </a:spcBef>
                <a:spcAft>
                  <a:spcPts val="0"/>
                </a:spcAft>
                <a:buClrTx/>
                <a:buSzTx/>
                <a:buFontTx/>
                <a:buNone/>
                <a:tabLst/>
                <a:defRPr/>
              </a:pPr>
              <a:t>10.03.2025</a:t>
            </a:fld>
            <a:endParaRPr kumimoji="0" lang="nb-NO" sz="1200" b="0" i="0" u="none" strike="noStrike" kern="1200" cap="none" spc="0" normalizeH="0" baseline="0" noProof="0" dirty="0">
              <a:ln>
                <a:noFill/>
              </a:ln>
              <a:solidFill>
                <a:srgbClr val="000000">
                  <a:tint val="75000"/>
                </a:srgbClr>
              </a:solidFill>
              <a:effectLst/>
              <a:uLnTx/>
              <a:uFillTx/>
              <a:latin typeface="Arial" panose="020B0604020202020204"/>
              <a:ea typeface="+mn-ea"/>
            </a:endParaRPr>
          </a:p>
        </p:txBody>
      </p:sp>
      <p:sp>
        <p:nvSpPr>
          <p:cNvPr id="4" name="Plassholder for bunntekst 3">
            <a:extLst>
              <a:ext uri="{FF2B5EF4-FFF2-40B4-BE49-F238E27FC236}">
                <a16:creationId xmlns:a16="http://schemas.microsoft.com/office/drawing/2014/main" id="{38EF139D-DCAF-4B45-8951-FFE3B51368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tint val="75000"/>
                  </a:srgbClr>
                </a:solidFill>
                <a:effectLst/>
                <a:uLnTx/>
                <a:uFillTx/>
                <a:latin typeface="Arial" panose="020B0604020202020204"/>
                <a:ea typeface="+mn-ea"/>
              </a:rPr>
              <a:t>Valgkonferansen 2025</a:t>
            </a:r>
            <a:endParaRPr kumimoji="0" lang="nb-NO" sz="1200" b="0" i="0" u="none" strike="noStrike" kern="1200" cap="none" spc="0" normalizeH="0" baseline="0" noProof="0" dirty="0">
              <a:ln>
                <a:noFill/>
              </a:ln>
              <a:solidFill>
                <a:srgbClr val="000000">
                  <a:tint val="75000"/>
                </a:srgbClr>
              </a:solidFill>
              <a:effectLst/>
              <a:uLnTx/>
              <a:uFillTx/>
              <a:latin typeface="Arial" panose="020B0604020202020204"/>
              <a:ea typeface="+mn-ea"/>
            </a:endParaRPr>
          </a:p>
        </p:txBody>
      </p:sp>
      <p:sp>
        <p:nvSpPr>
          <p:cNvPr id="5" name="Plassholder for lysbildenummer 4">
            <a:extLst>
              <a:ext uri="{FF2B5EF4-FFF2-40B4-BE49-F238E27FC236}">
                <a16:creationId xmlns:a16="http://schemas.microsoft.com/office/drawing/2014/main" id="{4CE9FA15-013B-F721-1C7C-1005AB9BD9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48CFE-08FE-654C-8A49-98896CE6F7B5}" type="slidenum">
              <a:rPr kumimoji="0" lang="nb-NO" sz="1200" b="0" i="0" u="none" strike="noStrike" kern="1200" cap="none" spc="0" normalizeH="0" baseline="0" noProof="0" smtClean="0">
                <a:ln>
                  <a:noFill/>
                </a:ln>
                <a:solidFill>
                  <a:srgbClr val="000000">
                    <a:tint val="75000"/>
                  </a:srgbClr>
                </a:solidFill>
                <a:effectLst/>
                <a:uLnTx/>
                <a:uFillTx/>
                <a:latin typeface="Arial" panose="020B0604020202020204"/>
                <a:ea typeface="+mn-e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srgbClr val="000000">
                  <a:tint val="75000"/>
                </a:srgbClr>
              </a:solidFill>
              <a:effectLst/>
              <a:uLnTx/>
              <a:uFillTx/>
              <a:latin typeface="Arial" panose="020B0604020202020204"/>
              <a:ea typeface="+mn-ea"/>
            </a:endParaRPr>
          </a:p>
        </p:txBody>
      </p:sp>
      <p:graphicFrame>
        <p:nvGraphicFramePr>
          <p:cNvPr id="8" name="Plassholder for innhold 7">
            <a:extLst>
              <a:ext uri="{FF2B5EF4-FFF2-40B4-BE49-F238E27FC236}">
                <a16:creationId xmlns:a16="http://schemas.microsoft.com/office/drawing/2014/main" id="{B0FFCCEB-4C4E-5221-9D74-42145AA6B0B7}"/>
              </a:ext>
            </a:extLst>
          </p:cNvPr>
          <p:cNvGraphicFramePr>
            <a:graphicFrameLocks noGrp="1"/>
          </p:cNvGraphicFramePr>
          <p:nvPr>
            <p:ph sz="quarter" idx="14"/>
            <p:extLst>
              <p:ext uri="{D42A27DB-BD31-4B8C-83A1-F6EECF244321}">
                <p14:modId xmlns:p14="http://schemas.microsoft.com/office/powerpoint/2010/main" val="2297810583"/>
              </p:ext>
            </p:extLst>
          </p:nvPr>
        </p:nvGraphicFramePr>
        <p:xfrm>
          <a:off x="543339" y="2759241"/>
          <a:ext cx="10605924" cy="3354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Bilde 11">
            <a:extLst>
              <a:ext uri="{FF2B5EF4-FFF2-40B4-BE49-F238E27FC236}">
                <a16:creationId xmlns:a16="http://schemas.microsoft.com/office/drawing/2014/main" id="{C237C389-D6AB-25D4-427E-CAB066DA162F}"/>
              </a:ext>
            </a:extLst>
          </p:cNvPr>
          <p:cNvPicPr>
            <a:picLocks noChangeAspect="1"/>
          </p:cNvPicPr>
          <p:nvPr/>
        </p:nvPicPr>
        <p:blipFill>
          <a:blip r:embed="rId9"/>
          <a:stretch>
            <a:fillRect/>
          </a:stretch>
        </p:blipFill>
        <p:spPr>
          <a:xfrm>
            <a:off x="1403510" y="2801790"/>
            <a:ext cx="1963240" cy="1963240"/>
          </a:xfrm>
          <a:prstGeom prst="rect">
            <a:avLst/>
          </a:prstGeom>
        </p:spPr>
      </p:pic>
      <p:pic>
        <p:nvPicPr>
          <p:cNvPr id="13" name="Bilde 12">
            <a:extLst>
              <a:ext uri="{FF2B5EF4-FFF2-40B4-BE49-F238E27FC236}">
                <a16:creationId xmlns:a16="http://schemas.microsoft.com/office/drawing/2014/main" id="{E88C01ED-CC4C-13A8-B99F-49609919403A}"/>
              </a:ext>
            </a:extLst>
          </p:cNvPr>
          <p:cNvPicPr>
            <a:picLocks noChangeAspect="1"/>
          </p:cNvPicPr>
          <p:nvPr/>
        </p:nvPicPr>
        <p:blipFill>
          <a:blip r:embed="rId10"/>
          <a:stretch>
            <a:fillRect/>
          </a:stretch>
        </p:blipFill>
        <p:spPr>
          <a:xfrm>
            <a:off x="8153400" y="2687195"/>
            <a:ext cx="2192431" cy="2192431"/>
          </a:xfrm>
          <a:prstGeom prst="rect">
            <a:avLst/>
          </a:prstGeom>
        </p:spPr>
      </p:pic>
      <p:pic>
        <p:nvPicPr>
          <p:cNvPr id="16" name="Grafikk 15" descr="Sende med heldekkende fyll">
            <a:extLst>
              <a:ext uri="{FF2B5EF4-FFF2-40B4-BE49-F238E27FC236}">
                <a16:creationId xmlns:a16="http://schemas.microsoft.com/office/drawing/2014/main" id="{AB8A0DC9-F314-748E-BC2C-1DB0EBAE2A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7790" y="2781125"/>
            <a:ext cx="2004569" cy="2004569"/>
          </a:xfrm>
          <a:prstGeom prst="rect">
            <a:avLst/>
          </a:prstGeom>
        </p:spPr>
      </p:pic>
    </p:spTree>
    <p:extLst>
      <p:ext uri="{BB962C8B-B14F-4D97-AF65-F5344CB8AC3E}">
        <p14:creationId xmlns:p14="http://schemas.microsoft.com/office/powerpoint/2010/main" val="38390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heme/theme1.xml><?xml version="1.0" encoding="utf-8"?>
<a:theme xmlns:a="http://schemas.openxmlformats.org/drawingml/2006/main" name="Valg-tema">
  <a:themeElements>
    <a:clrScheme name="Valg">
      <a:dk1>
        <a:srgbClr val="000000"/>
      </a:dk1>
      <a:lt1>
        <a:srgbClr val="FFFFFF"/>
      </a:lt1>
      <a:dk2>
        <a:srgbClr val="444444"/>
      </a:dk2>
      <a:lt2>
        <a:srgbClr val="E7E6E6"/>
      </a:lt2>
      <a:accent1>
        <a:srgbClr val="FF6E00"/>
      </a:accent1>
      <a:accent2>
        <a:srgbClr val="8378B5"/>
      </a:accent2>
      <a:accent3>
        <a:srgbClr val="45A3AA"/>
      </a:accent3>
      <a:accent4>
        <a:srgbClr val="F7BE92"/>
      </a:accent4>
      <a:accent5>
        <a:srgbClr val="C2BED3"/>
      </a:accent5>
      <a:accent6>
        <a:srgbClr val="AED1D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5" id="{B65E86B3-632A-CE4F-9C54-FEACD0532EEB}" vid="{20C00BC2-CF3F-1E44-8231-CB37ABEA4156}"/>
    </a:ext>
  </a:extLst>
</a:theme>
</file>

<file path=ppt/theme/theme2.xml><?xml version="1.0" encoding="utf-8"?>
<a:theme xmlns:a="http://schemas.openxmlformats.org/drawingml/2006/main" name="1_Valg-tema">
  <a:themeElements>
    <a:clrScheme name="Valg">
      <a:dk1>
        <a:srgbClr val="000000"/>
      </a:dk1>
      <a:lt1>
        <a:srgbClr val="FFFFFF"/>
      </a:lt1>
      <a:dk2>
        <a:srgbClr val="444444"/>
      </a:dk2>
      <a:lt2>
        <a:srgbClr val="E7E6E6"/>
      </a:lt2>
      <a:accent1>
        <a:srgbClr val="FF6E00"/>
      </a:accent1>
      <a:accent2>
        <a:srgbClr val="8378B5"/>
      </a:accent2>
      <a:accent3>
        <a:srgbClr val="45A3AA"/>
      </a:accent3>
      <a:accent4>
        <a:srgbClr val="F7BE92"/>
      </a:accent4>
      <a:accent5>
        <a:srgbClr val="C2BED3"/>
      </a:accent5>
      <a:accent6>
        <a:srgbClr val="AED1D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e valgansvarlige.potx" id="{E12E7FA2-52F8-48AD-B754-FB501A7E1AAA}" vid="{0F798373-1B6E-43FB-8E05-AD6B3BF7E5F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Vdir mal power point</Template>
  <TotalTime>53796</TotalTime>
  <Words>3327</Words>
  <Application>Microsoft Office PowerPoint</Application>
  <PresentationFormat>Widescreen</PresentationFormat>
  <Paragraphs>282</Paragraphs>
  <Slides>17</Slides>
  <Notes>16</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17</vt:i4>
      </vt:variant>
    </vt:vector>
  </HeadingPairs>
  <TitlesOfParts>
    <vt:vector size="23" baseType="lpstr">
      <vt:lpstr>Arial</vt:lpstr>
      <vt:lpstr>Calibri</vt:lpstr>
      <vt:lpstr>Circular-Book</vt:lpstr>
      <vt:lpstr>Wingdings</vt:lpstr>
      <vt:lpstr>Valg-tema</vt:lpstr>
      <vt:lpstr>1_Valg-tema</vt:lpstr>
      <vt:lpstr>Valggjennomføring – en kortversjon</vt:lpstr>
      <vt:lpstr>Agenda</vt:lpstr>
      <vt:lpstr>  Når presentasjonen er over skal dere (helst) ha …</vt:lpstr>
      <vt:lpstr>Overordnet tidslinje for valg</vt:lpstr>
      <vt:lpstr>Praktiske forberedelser August 2024 – juni 2025                                                  </vt:lpstr>
      <vt:lpstr>Grunnlagsdata i EVA Januar 2025 – mai 2025______________________________________________________</vt:lpstr>
      <vt:lpstr>Stemming </vt:lpstr>
      <vt:lpstr>Tidligstemming 1. juli – 8. august__________________________________________________ </vt:lpstr>
      <vt:lpstr>Utenriksstemming 1. juli – 29. august_________________________________________________ </vt:lpstr>
      <vt:lpstr>Forhåndsstemming  11. august - 5. september________________________________________________</vt:lpstr>
      <vt:lpstr>Valgdagen  (7. og) 8. september________________________________________________</vt:lpstr>
      <vt:lpstr>Opptelling 7. september – 9. september________________________________________</vt:lpstr>
      <vt:lpstr>Resultat og protokollering  _______________________________________________________________________</vt:lpstr>
      <vt:lpstr>Sametingsvalget </vt:lpstr>
      <vt:lpstr>Valgmedarbeiderportalen</vt:lpstr>
      <vt:lpstr>  Nå håper vi dere har…</vt:lpstr>
      <vt:lpstr>PowerPoint-presentasjon</vt:lpstr>
    </vt:vector>
  </TitlesOfParts>
  <Company>Direktoratet for samfunnssikkerhet og beredskap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dc:title>
  <dc:creator>Johansen, Vetle</dc:creator>
  <cp:lastModifiedBy>Torgersen, Thomas</cp:lastModifiedBy>
  <cp:revision>367</cp:revision>
  <cp:lastPrinted>2019-01-04T13:41:00Z</cp:lastPrinted>
  <dcterms:created xsi:type="dcterms:W3CDTF">2024-03-25T08:50:03Z</dcterms:created>
  <dcterms:modified xsi:type="dcterms:W3CDTF">2025-03-10T13:55:35Z</dcterms:modified>
</cp:coreProperties>
</file>